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5" r:id="rId3"/>
    <p:sldId id="264" r:id="rId4"/>
    <p:sldId id="268" r:id="rId5"/>
    <p:sldId id="26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man, Lukas" initials="BL" lastIdx="3" clrIdx="0">
    <p:extLst>
      <p:ext uri="{19B8F6BF-5375-455C-9EA6-DF929625EA0E}">
        <p15:presenceInfo xmlns:p15="http://schemas.microsoft.com/office/powerpoint/2012/main" userId="S-1-5-21-5706737-865354117-630672053-31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3D29FF"/>
    <a:srgbClr val="EFEFEF"/>
    <a:srgbClr val="DBDBDB"/>
    <a:srgbClr val="F2F2F2"/>
    <a:srgbClr val="BFBFBF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52" d="100"/>
          <a:sy n="52" d="100"/>
        </p:scale>
        <p:origin x="5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03T15:21:08.662" idx="1">
    <p:pos x="7689" y="378"/>
    <p:text>template for your own diagram</p:text>
    <p:extLst mod="1"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8T11:50:03.391" idx="3">
    <p:pos x="10" y="10"/>
    <p:text>Final diagram, example of the philippines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9CD15-DED6-4A07-944A-89B14875BAA1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B571-F0F1-40AF-B0A7-D0931927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65ab82ad2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65ab82ad2b_0_10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116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4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0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9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814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 rot="-5400000">
            <a:off x="-2156900" y="3047200"/>
            <a:ext cx="578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7" name="Google Shape;137;p23"/>
          <p:cNvCxnSpPr/>
          <p:nvPr/>
        </p:nvCxnSpPr>
        <p:spPr>
          <a:xfrm>
            <a:off x="1529967" y="0"/>
            <a:ext cx="0" cy="6916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52886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87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95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5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977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B68-6266-46F5-9C05-38FB26DBF9E3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879E7-8E12-4FBE-A2B3-CCF1AA40A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4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1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9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7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9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2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020B-686B-4864-98BE-F5590549FD9C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3177-5DF2-4324-972E-5F5A0927B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CFD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taatliches"/>
              <a:buNone/>
              <a:defRPr sz="28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8249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7" Type="http://schemas.openxmlformats.org/officeDocument/2006/relationships/image" Target="../media/image8.emf"/><Relationship Id="rId12" Type="http://schemas.openxmlformats.org/officeDocument/2006/relationships/image" Target="../media/image11.png"/><Relationship Id="rId17" Type="http://schemas.microsoft.com/office/2007/relationships/hdphoto" Target="../media/hdphoto4.wdp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omments" Target="../comments/comment2.xml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11" Type="http://schemas.openxmlformats.org/officeDocument/2006/relationships/image" Target="../media/image18.png"/><Relationship Id="rId5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66"/>
          <p:cNvSpPr txBox="1"/>
          <p:nvPr/>
        </p:nvSpPr>
        <p:spPr>
          <a:xfrm>
            <a:off x="2867891" y="240815"/>
            <a:ext cx="645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67" y="5821405"/>
            <a:ext cx="3477918" cy="530600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10446741" y="221316"/>
            <a:ext cx="221250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Area: </a:t>
            </a:r>
            <a:r>
              <a:rPr lang="de-CH" sz="11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de-CH" sz="115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de-CH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50" dirty="0" err="1">
                <a:latin typeface="Arial" panose="020B0604020202020204" pitchFamily="34" charset="0"/>
                <a:cs typeface="Arial" panose="020B0604020202020204" pitchFamily="34" charset="0"/>
              </a:rPr>
              <a:t>Inhabitants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r>
              <a:rPr lang="de-CH" sz="11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de-CH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Unit: 1’000 m</a:t>
            </a:r>
            <a:r>
              <a:rPr lang="de-CH" sz="11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15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de-CH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Year: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GB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177644" y="6322613"/>
            <a:ext cx="22125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CH" sz="115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1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r>
              <a:rPr lang="de-CH" sz="1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Date Placeholder 172"/>
          <p:cNvSpPr>
            <a:spLocks noGrp="1"/>
          </p:cNvSpPr>
          <p:nvPr>
            <p:ph type="dt" sz="half" idx="10"/>
          </p:nvPr>
        </p:nvSpPr>
        <p:spPr>
          <a:xfrm>
            <a:off x="145479" y="6356351"/>
            <a:ext cx="2743200" cy="365125"/>
          </a:xfrm>
        </p:spPr>
        <p:txBody>
          <a:bodyPr/>
          <a:lstStyle/>
          <a:p>
            <a:fld id="{02904A72-ADDE-4BDE-8A72-7DE25C5338D0}" type="datetime1"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18/04/2023</a:t>
            </a:fld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>
            <a:spLocks noChangeAspect="1"/>
          </p:cNvSpPr>
          <p:nvPr/>
        </p:nvSpPr>
        <p:spPr>
          <a:xfrm>
            <a:off x="122374" y="2716408"/>
            <a:ext cx="2877988" cy="287798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/>
          <p:cNvSpPr>
            <a:spLocks noChangeAspect="1"/>
          </p:cNvSpPr>
          <p:nvPr/>
        </p:nvSpPr>
        <p:spPr>
          <a:xfrm>
            <a:off x="122374" y="3286706"/>
            <a:ext cx="2307689" cy="2307689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83" name="Rectangle 282"/>
          <p:cNvSpPr>
            <a:spLocks noChangeAspect="1"/>
          </p:cNvSpPr>
          <p:nvPr/>
        </p:nvSpPr>
        <p:spPr>
          <a:xfrm>
            <a:off x="122372" y="3724452"/>
            <a:ext cx="1869944" cy="1869944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84" name="Rectangle 283"/>
          <p:cNvSpPr>
            <a:spLocks noChangeAspect="1"/>
          </p:cNvSpPr>
          <p:nvPr/>
        </p:nvSpPr>
        <p:spPr>
          <a:xfrm>
            <a:off x="122371" y="4430078"/>
            <a:ext cx="1164317" cy="1164317"/>
          </a:xfrm>
          <a:prstGeom prst="rect">
            <a:avLst/>
          </a:prstGeom>
          <a:solidFill>
            <a:srgbClr val="3D2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85" name="Rectangle 284"/>
          <p:cNvSpPr>
            <a:spLocks noChangeAspect="1"/>
          </p:cNvSpPr>
          <p:nvPr/>
        </p:nvSpPr>
        <p:spPr>
          <a:xfrm flipV="1">
            <a:off x="133231" y="5731582"/>
            <a:ext cx="226800" cy="226800"/>
          </a:xfrm>
          <a:prstGeom prst="rect">
            <a:avLst/>
          </a:prstGeom>
          <a:noFill/>
          <a:ln>
            <a:solidFill>
              <a:srgbClr val="3D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TextBox 285"/>
          <p:cNvSpPr txBox="1"/>
          <p:nvPr/>
        </p:nvSpPr>
        <p:spPr>
          <a:xfrm>
            <a:off x="360031" y="5695439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de-CH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92217" y="2688788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recipitation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9586" y="3227449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62851" y="3701211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groundwater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79586" y="4398873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icons</a:t>
            </a:r>
            <a:endParaRPr lang="en-GB" dirty="0"/>
          </a:p>
        </p:txBody>
      </p:sp>
      <p:grpSp>
        <p:nvGrpSpPr>
          <p:cNvPr id="189" name="Group 188"/>
          <p:cNvGrpSpPr/>
          <p:nvPr/>
        </p:nvGrpSpPr>
        <p:grpSpPr>
          <a:xfrm>
            <a:off x="5222912" y="4684408"/>
            <a:ext cx="916948" cy="916948"/>
            <a:chOff x="5348249" y="4133176"/>
            <a:chExt cx="916948" cy="916948"/>
          </a:xfrm>
        </p:grpSpPr>
        <p:sp>
          <p:nvSpPr>
            <p:cNvPr id="23" name="Rectangle 22"/>
            <p:cNvSpPr/>
            <p:nvPr/>
          </p:nvSpPr>
          <p:spPr bwMode="auto">
            <a:xfrm>
              <a:off x="5740781" y="4408285"/>
              <a:ext cx="58397" cy="1174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29B83B-8A07-EB57-AA58-49F129274D4A}"/>
                </a:ext>
              </a:extLst>
            </p:cNvPr>
            <p:cNvGrpSpPr/>
            <p:nvPr/>
          </p:nvGrpSpPr>
          <p:grpSpPr>
            <a:xfrm>
              <a:off x="5348249" y="4133176"/>
              <a:ext cx="916948" cy="916948"/>
              <a:chOff x="5426784" y="4082759"/>
              <a:chExt cx="790663" cy="790663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5426784" y="4082759"/>
                <a:ext cx="790663" cy="7906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rcRect/>
              <a:stretch/>
            </p:blipFill>
            <p:spPr>
              <a:xfrm>
                <a:off x="5512771" y="4195778"/>
                <a:ext cx="519705" cy="499717"/>
              </a:xfrm>
              <a:prstGeom prst="rect">
                <a:avLst/>
              </a:prstGeom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5193909" y="1678592"/>
            <a:ext cx="875772" cy="875772"/>
            <a:chOff x="3489603" y="4147437"/>
            <a:chExt cx="875772" cy="875772"/>
          </a:xfrm>
        </p:grpSpPr>
        <p:sp>
          <p:nvSpPr>
            <p:cNvPr id="177" name="Oval 176"/>
            <p:cNvSpPr/>
            <p:nvPr/>
          </p:nvSpPr>
          <p:spPr>
            <a:xfrm>
              <a:off x="3489603" y="4147437"/>
              <a:ext cx="875772" cy="8757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A80BED7B-B9EF-256C-4FD0-D8F51C936E01}"/>
                </a:ext>
              </a:extLst>
            </p:cNvPr>
            <p:cNvSpPr/>
            <p:nvPr/>
          </p:nvSpPr>
          <p:spPr>
            <a:xfrm>
              <a:off x="3706758" y="4493161"/>
              <a:ext cx="439217" cy="361708"/>
            </a:xfrm>
            <a:custGeom>
              <a:avLst/>
              <a:gdLst>
                <a:gd name="connsiteX0" fmla="*/ 573997 w 629545"/>
                <a:gd name="connsiteY0" fmla="*/ 175902 h 518449"/>
                <a:gd name="connsiteX1" fmla="*/ 513820 w 629545"/>
                <a:gd name="connsiteY1" fmla="*/ 34255 h 518449"/>
                <a:gd name="connsiteX2" fmla="*/ 462901 w 629545"/>
                <a:gd name="connsiteY2" fmla="*/ 0 h 518449"/>
                <a:gd name="connsiteX3" fmla="*/ 166644 w 629545"/>
                <a:gd name="connsiteY3" fmla="*/ 0 h 518449"/>
                <a:gd name="connsiteX4" fmla="*/ 115725 w 629545"/>
                <a:gd name="connsiteY4" fmla="*/ 34255 h 518449"/>
                <a:gd name="connsiteX5" fmla="*/ 55548 w 629545"/>
                <a:gd name="connsiteY5" fmla="*/ 175902 h 518449"/>
                <a:gd name="connsiteX6" fmla="*/ 0 w 629545"/>
                <a:gd name="connsiteY6" fmla="*/ 231451 h 518449"/>
                <a:gd name="connsiteX7" fmla="*/ 0 w 629545"/>
                <a:gd name="connsiteY7" fmla="*/ 379579 h 518449"/>
                <a:gd name="connsiteX8" fmla="*/ 37032 w 629545"/>
                <a:gd name="connsiteY8" fmla="*/ 416611 h 518449"/>
                <a:gd name="connsiteX9" fmla="*/ 55548 w 629545"/>
                <a:gd name="connsiteY9" fmla="*/ 416611 h 518449"/>
                <a:gd name="connsiteX10" fmla="*/ 55548 w 629545"/>
                <a:gd name="connsiteY10" fmla="*/ 481417 h 518449"/>
                <a:gd name="connsiteX11" fmla="*/ 92580 w 629545"/>
                <a:gd name="connsiteY11" fmla="*/ 518449 h 518449"/>
                <a:gd name="connsiteX12" fmla="*/ 111096 w 629545"/>
                <a:gd name="connsiteY12" fmla="*/ 518449 h 518449"/>
                <a:gd name="connsiteX13" fmla="*/ 148128 w 629545"/>
                <a:gd name="connsiteY13" fmla="*/ 481417 h 518449"/>
                <a:gd name="connsiteX14" fmla="*/ 148128 w 629545"/>
                <a:gd name="connsiteY14" fmla="*/ 416611 h 518449"/>
                <a:gd name="connsiteX15" fmla="*/ 481417 w 629545"/>
                <a:gd name="connsiteY15" fmla="*/ 416611 h 518449"/>
                <a:gd name="connsiteX16" fmla="*/ 481417 w 629545"/>
                <a:gd name="connsiteY16" fmla="*/ 481417 h 518449"/>
                <a:gd name="connsiteX17" fmla="*/ 518449 w 629545"/>
                <a:gd name="connsiteY17" fmla="*/ 518449 h 518449"/>
                <a:gd name="connsiteX18" fmla="*/ 536965 w 629545"/>
                <a:gd name="connsiteY18" fmla="*/ 518449 h 518449"/>
                <a:gd name="connsiteX19" fmla="*/ 573997 w 629545"/>
                <a:gd name="connsiteY19" fmla="*/ 481417 h 518449"/>
                <a:gd name="connsiteX20" fmla="*/ 573997 w 629545"/>
                <a:gd name="connsiteY20" fmla="*/ 416611 h 518449"/>
                <a:gd name="connsiteX21" fmla="*/ 592513 w 629545"/>
                <a:gd name="connsiteY21" fmla="*/ 416611 h 518449"/>
                <a:gd name="connsiteX22" fmla="*/ 629545 w 629545"/>
                <a:gd name="connsiteY22" fmla="*/ 379579 h 518449"/>
                <a:gd name="connsiteX23" fmla="*/ 629545 w 629545"/>
                <a:gd name="connsiteY23" fmla="*/ 231451 h 518449"/>
                <a:gd name="connsiteX24" fmla="*/ 573997 w 629545"/>
                <a:gd name="connsiteY24" fmla="*/ 175902 h 518449"/>
                <a:gd name="connsiteX25" fmla="*/ 132390 w 629545"/>
                <a:gd name="connsiteY25" fmla="*/ 41661 h 518449"/>
                <a:gd name="connsiteX26" fmla="*/ 132390 w 629545"/>
                <a:gd name="connsiteY26" fmla="*/ 41661 h 518449"/>
                <a:gd name="connsiteX27" fmla="*/ 132390 w 629545"/>
                <a:gd name="connsiteY27" fmla="*/ 41661 h 518449"/>
                <a:gd name="connsiteX28" fmla="*/ 166644 w 629545"/>
                <a:gd name="connsiteY28" fmla="*/ 18516 h 518449"/>
                <a:gd name="connsiteX29" fmla="*/ 462901 w 629545"/>
                <a:gd name="connsiteY29" fmla="*/ 18516 h 518449"/>
                <a:gd name="connsiteX30" fmla="*/ 496230 w 629545"/>
                <a:gd name="connsiteY30" fmla="*/ 40735 h 518449"/>
                <a:gd name="connsiteX31" fmla="*/ 496230 w 629545"/>
                <a:gd name="connsiteY31" fmla="*/ 40735 h 518449"/>
                <a:gd name="connsiteX32" fmla="*/ 496230 w 629545"/>
                <a:gd name="connsiteY32" fmla="*/ 40735 h 518449"/>
                <a:gd name="connsiteX33" fmla="*/ 553630 w 629545"/>
                <a:gd name="connsiteY33" fmla="*/ 175902 h 518449"/>
                <a:gd name="connsiteX34" fmla="*/ 75916 w 629545"/>
                <a:gd name="connsiteY34" fmla="*/ 175902 h 518449"/>
                <a:gd name="connsiteX35" fmla="*/ 132390 w 629545"/>
                <a:gd name="connsiteY35" fmla="*/ 41661 h 518449"/>
                <a:gd name="connsiteX36" fmla="*/ 129612 w 629545"/>
                <a:gd name="connsiteY36" fmla="*/ 481417 h 518449"/>
                <a:gd name="connsiteX37" fmla="*/ 111096 w 629545"/>
                <a:gd name="connsiteY37" fmla="*/ 499933 h 518449"/>
                <a:gd name="connsiteX38" fmla="*/ 92580 w 629545"/>
                <a:gd name="connsiteY38" fmla="*/ 499933 h 518449"/>
                <a:gd name="connsiteX39" fmla="*/ 74064 w 629545"/>
                <a:gd name="connsiteY39" fmla="*/ 481417 h 518449"/>
                <a:gd name="connsiteX40" fmla="*/ 74064 w 629545"/>
                <a:gd name="connsiteY40" fmla="*/ 416611 h 518449"/>
                <a:gd name="connsiteX41" fmla="*/ 129612 w 629545"/>
                <a:gd name="connsiteY41" fmla="*/ 416611 h 518449"/>
                <a:gd name="connsiteX42" fmla="*/ 129612 w 629545"/>
                <a:gd name="connsiteY42" fmla="*/ 481417 h 518449"/>
                <a:gd name="connsiteX43" fmla="*/ 555481 w 629545"/>
                <a:gd name="connsiteY43" fmla="*/ 481417 h 518449"/>
                <a:gd name="connsiteX44" fmla="*/ 536965 w 629545"/>
                <a:gd name="connsiteY44" fmla="*/ 499933 h 518449"/>
                <a:gd name="connsiteX45" fmla="*/ 518449 w 629545"/>
                <a:gd name="connsiteY45" fmla="*/ 499933 h 518449"/>
                <a:gd name="connsiteX46" fmla="*/ 499933 w 629545"/>
                <a:gd name="connsiteY46" fmla="*/ 481417 h 518449"/>
                <a:gd name="connsiteX47" fmla="*/ 499933 w 629545"/>
                <a:gd name="connsiteY47" fmla="*/ 416611 h 518449"/>
                <a:gd name="connsiteX48" fmla="*/ 555481 w 629545"/>
                <a:gd name="connsiteY48" fmla="*/ 416611 h 518449"/>
                <a:gd name="connsiteX49" fmla="*/ 555481 w 629545"/>
                <a:gd name="connsiteY49" fmla="*/ 481417 h 518449"/>
                <a:gd name="connsiteX50" fmla="*/ 37032 w 629545"/>
                <a:gd name="connsiteY50" fmla="*/ 398095 h 518449"/>
                <a:gd name="connsiteX51" fmla="*/ 18516 w 629545"/>
                <a:gd name="connsiteY51" fmla="*/ 379579 h 518449"/>
                <a:gd name="connsiteX52" fmla="*/ 18516 w 629545"/>
                <a:gd name="connsiteY52" fmla="*/ 231451 h 518449"/>
                <a:gd name="connsiteX53" fmla="*/ 55548 w 629545"/>
                <a:gd name="connsiteY53" fmla="*/ 194418 h 518449"/>
                <a:gd name="connsiteX54" fmla="*/ 573997 w 629545"/>
                <a:gd name="connsiteY54" fmla="*/ 194418 h 518449"/>
                <a:gd name="connsiteX55" fmla="*/ 611029 w 629545"/>
                <a:gd name="connsiteY55" fmla="*/ 231451 h 518449"/>
                <a:gd name="connsiteX56" fmla="*/ 611029 w 629545"/>
                <a:gd name="connsiteY56" fmla="*/ 379579 h 518449"/>
                <a:gd name="connsiteX57" fmla="*/ 592513 w 629545"/>
                <a:gd name="connsiteY57" fmla="*/ 398095 h 518449"/>
                <a:gd name="connsiteX58" fmla="*/ 37032 w 629545"/>
                <a:gd name="connsiteY58" fmla="*/ 398095 h 51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29545" h="518449">
                  <a:moveTo>
                    <a:pt x="573997" y="175902"/>
                  </a:moveTo>
                  <a:lnTo>
                    <a:pt x="513820" y="34255"/>
                  </a:lnTo>
                  <a:cubicBezTo>
                    <a:pt x="505488" y="12961"/>
                    <a:pt x="485120" y="0"/>
                    <a:pt x="462901" y="0"/>
                  </a:cubicBezTo>
                  <a:lnTo>
                    <a:pt x="166644" y="0"/>
                  </a:lnTo>
                  <a:cubicBezTo>
                    <a:pt x="144425" y="0"/>
                    <a:pt x="124057" y="12961"/>
                    <a:pt x="115725" y="34255"/>
                  </a:cubicBezTo>
                  <a:lnTo>
                    <a:pt x="55548" y="175902"/>
                  </a:lnTo>
                  <a:cubicBezTo>
                    <a:pt x="24997" y="175902"/>
                    <a:pt x="0" y="200899"/>
                    <a:pt x="0" y="231451"/>
                  </a:cubicBezTo>
                  <a:lnTo>
                    <a:pt x="0" y="379579"/>
                  </a:lnTo>
                  <a:cubicBezTo>
                    <a:pt x="0" y="399946"/>
                    <a:pt x="16664" y="416611"/>
                    <a:pt x="37032" y="416611"/>
                  </a:cubicBezTo>
                  <a:lnTo>
                    <a:pt x="55548" y="416611"/>
                  </a:lnTo>
                  <a:lnTo>
                    <a:pt x="55548" y="481417"/>
                  </a:lnTo>
                  <a:cubicBezTo>
                    <a:pt x="55548" y="501785"/>
                    <a:pt x="72213" y="518449"/>
                    <a:pt x="92580" y="518449"/>
                  </a:cubicBezTo>
                  <a:lnTo>
                    <a:pt x="111096" y="518449"/>
                  </a:lnTo>
                  <a:cubicBezTo>
                    <a:pt x="131464" y="518449"/>
                    <a:pt x="148128" y="501785"/>
                    <a:pt x="148128" y="481417"/>
                  </a:cubicBezTo>
                  <a:lnTo>
                    <a:pt x="148128" y="416611"/>
                  </a:lnTo>
                  <a:lnTo>
                    <a:pt x="481417" y="416611"/>
                  </a:lnTo>
                  <a:lnTo>
                    <a:pt x="481417" y="481417"/>
                  </a:lnTo>
                  <a:cubicBezTo>
                    <a:pt x="481417" y="501785"/>
                    <a:pt x="498082" y="518449"/>
                    <a:pt x="518449" y="518449"/>
                  </a:cubicBezTo>
                  <a:lnTo>
                    <a:pt x="536965" y="518449"/>
                  </a:lnTo>
                  <a:cubicBezTo>
                    <a:pt x="557333" y="518449"/>
                    <a:pt x="573997" y="501785"/>
                    <a:pt x="573997" y="481417"/>
                  </a:cubicBezTo>
                  <a:lnTo>
                    <a:pt x="573997" y="416611"/>
                  </a:lnTo>
                  <a:lnTo>
                    <a:pt x="592513" y="416611"/>
                  </a:lnTo>
                  <a:cubicBezTo>
                    <a:pt x="612881" y="416611"/>
                    <a:pt x="629545" y="399946"/>
                    <a:pt x="629545" y="379579"/>
                  </a:cubicBezTo>
                  <a:lnTo>
                    <a:pt x="629545" y="231451"/>
                  </a:lnTo>
                  <a:cubicBezTo>
                    <a:pt x="629545" y="200899"/>
                    <a:pt x="604549" y="175902"/>
                    <a:pt x="573997" y="175902"/>
                  </a:cubicBezTo>
                  <a:close/>
                  <a:moveTo>
                    <a:pt x="132390" y="41661"/>
                  </a:moveTo>
                  <a:lnTo>
                    <a:pt x="132390" y="41661"/>
                  </a:lnTo>
                  <a:lnTo>
                    <a:pt x="132390" y="41661"/>
                  </a:lnTo>
                  <a:cubicBezTo>
                    <a:pt x="138870" y="26848"/>
                    <a:pt x="151832" y="18516"/>
                    <a:pt x="166644" y="18516"/>
                  </a:cubicBezTo>
                  <a:lnTo>
                    <a:pt x="462901" y="18516"/>
                  </a:lnTo>
                  <a:cubicBezTo>
                    <a:pt x="477714" y="18516"/>
                    <a:pt x="490675" y="26848"/>
                    <a:pt x="496230" y="40735"/>
                  </a:cubicBezTo>
                  <a:lnTo>
                    <a:pt x="496230" y="40735"/>
                  </a:lnTo>
                  <a:lnTo>
                    <a:pt x="496230" y="40735"/>
                  </a:lnTo>
                  <a:lnTo>
                    <a:pt x="553630" y="175902"/>
                  </a:lnTo>
                  <a:lnTo>
                    <a:pt x="75916" y="175902"/>
                  </a:lnTo>
                  <a:lnTo>
                    <a:pt x="132390" y="41661"/>
                  </a:lnTo>
                  <a:close/>
                  <a:moveTo>
                    <a:pt x="129612" y="481417"/>
                  </a:moveTo>
                  <a:cubicBezTo>
                    <a:pt x="129612" y="491601"/>
                    <a:pt x="121280" y="499933"/>
                    <a:pt x="111096" y="499933"/>
                  </a:cubicBezTo>
                  <a:lnTo>
                    <a:pt x="92580" y="499933"/>
                  </a:lnTo>
                  <a:cubicBezTo>
                    <a:pt x="82396" y="499933"/>
                    <a:pt x="74064" y="491601"/>
                    <a:pt x="74064" y="481417"/>
                  </a:cubicBezTo>
                  <a:lnTo>
                    <a:pt x="74064" y="416611"/>
                  </a:lnTo>
                  <a:lnTo>
                    <a:pt x="129612" y="416611"/>
                  </a:lnTo>
                  <a:lnTo>
                    <a:pt x="129612" y="481417"/>
                  </a:lnTo>
                  <a:close/>
                  <a:moveTo>
                    <a:pt x="555481" y="481417"/>
                  </a:moveTo>
                  <a:cubicBezTo>
                    <a:pt x="555481" y="491601"/>
                    <a:pt x="547149" y="499933"/>
                    <a:pt x="536965" y="499933"/>
                  </a:cubicBezTo>
                  <a:lnTo>
                    <a:pt x="518449" y="499933"/>
                  </a:lnTo>
                  <a:cubicBezTo>
                    <a:pt x="508265" y="499933"/>
                    <a:pt x="499933" y="491601"/>
                    <a:pt x="499933" y="481417"/>
                  </a:cubicBezTo>
                  <a:lnTo>
                    <a:pt x="499933" y="416611"/>
                  </a:lnTo>
                  <a:lnTo>
                    <a:pt x="555481" y="416611"/>
                  </a:lnTo>
                  <a:lnTo>
                    <a:pt x="555481" y="481417"/>
                  </a:lnTo>
                  <a:close/>
                  <a:moveTo>
                    <a:pt x="37032" y="398095"/>
                  </a:moveTo>
                  <a:cubicBezTo>
                    <a:pt x="26848" y="398095"/>
                    <a:pt x="18516" y="389763"/>
                    <a:pt x="18516" y="379579"/>
                  </a:cubicBezTo>
                  <a:lnTo>
                    <a:pt x="18516" y="231451"/>
                  </a:lnTo>
                  <a:cubicBezTo>
                    <a:pt x="18516" y="211083"/>
                    <a:pt x="35180" y="194418"/>
                    <a:pt x="55548" y="194418"/>
                  </a:cubicBezTo>
                  <a:lnTo>
                    <a:pt x="573997" y="194418"/>
                  </a:lnTo>
                  <a:cubicBezTo>
                    <a:pt x="594365" y="194418"/>
                    <a:pt x="611029" y="211083"/>
                    <a:pt x="611029" y="231451"/>
                  </a:cubicBezTo>
                  <a:lnTo>
                    <a:pt x="611029" y="379579"/>
                  </a:lnTo>
                  <a:cubicBezTo>
                    <a:pt x="611029" y="389763"/>
                    <a:pt x="602697" y="398095"/>
                    <a:pt x="592513" y="398095"/>
                  </a:cubicBezTo>
                  <a:lnTo>
                    <a:pt x="37032" y="3980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B5F02804-FDF0-8AFC-A342-884B9060A422}"/>
                </a:ext>
              </a:extLst>
            </p:cNvPr>
            <p:cNvSpPr/>
            <p:nvPr/>
          </p:nvSpPr>
          <p:spPr>
            <a:xfrm>
              <a:off x="3739053" y="4649470"/>
              <a:ext cx="77509" cy="51673"/>
            </a:xfrm>
            <a:custGeom>
              <a:avLst/>
              <a:gdLst>
                <a:gd name="connsiteX0" fmla="*/ 83322 w 111096"/>
                <a:gd name="connsiteY0" fmla="*/ 0 h 74064"/>
                <a:gd name="connsiteX1" fmla="*/ 27774 w 111096"/>
                <a:gd name="connsiteY1" fmla="*/ 0 h 74064"/>
                <a:gd name="connsiteX2" fmla="*/ 0 w 111096"/>
                <a:gd name="connsiteY2" fmla="*/ 27774 h 74064"/>
                <a:gd name="connsiteX3" fmla="*/ 0 w 111096"/>
                <a:gd name="connsiteY3" fmla="*/ 46290 h 74064"/>
                <a:gd name="connsiteX4" fmla="*/ 27774 w 111096"/>
                <a:gd name="connsiteY4" fmla="*/ 74064 h 74064"/>
                <a:gd name="connsiteX5" fmla="*/ 83322 w 111096"/>
                <a:gd name="connsiteY5" fmla="*/ 74064 h 74064"/>
                <a:gd name="connsiteX6" fmla="*/ 111096 w 111096"/>
                <a:gd name="connsiteY6" fmla="*/ 46290 h 74064"/>
                <a:gd name="connsiteX7" fmla="*/ 111096 w 111096"/>
                <a:gd name="connsiteY7" fmla="*/ 27774 h 74064"/>
                <a:gd name="connsiteX8" fmla="*/ 83322 w 111096"/>
                <a:gd name="connsiteY8" fmla="*/ 0 h 74064"/>
                <a:gd name="connsiteX9" fmla="*/ 92580 w 111096"/>
                <a:gd name="connsiteY9" fmla="*/ 46290 h 74064"/>
                <a:gd name="connsiteX10" fmla="*/ 83322 w 111096"/>
                <a:gd name="connsiteY10" fmla="*/ 55548 h 74064"/>
                <a:gd name="connsiteX11" fmla="*/ 27774 w 111096"/>
                <a:gd name="connsiteY11" fmla="*/ 55548 h 74064"/>
                <a:gd name="connsiteX12" fmla="*/ 18516 w 111096"/>
                <a:gd name="connsiteY12" fmla="*/ 46290 h 74064"/>
                <a:gd name="connsiteX13" fmla="*/ 18516 w 111096"/>
                <a:gd name="connsiteY13" fmla="*/ 27774 h 74064"/>
                <a:gd name="connsiteX14" fmla="*/ 27774 w 111096"/>
                <a:gd name="connsiteY14" fmla="*/ 18516 h 74064"/>
                <a:gd name="connsiteX15" fmla="*/ 83322 w 111096"/>
                <a:gd name="connsiteY15" fmla="*/ 18516 h 74064"/>
                <a:gd name="connsiteX16" fmla="*/ 92580 w 111096"/>
                <a:gd name="connsiteY16" fmla="*/ 27774 h 74064"/>
                <a:gd name="connsiteX17" fmla="*/ 92580 w 111096"/>
                <a:gd name="connsiteY17" fmla="*/ 46290 h 7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096" h="74064">
                  <a:moveTo>
                    <a:pt x="83322" y="0"/>
                  </a:moveTo>
                  <a:lnTo>
                    <a:pt x="27774" y="0"/>
                  </a:lnTo>
                  <a:cubicBezTo>
                    <a:pt x="12035" y="0"/>
                    <a:pt x="0" y="12035"/>
                    <a:pt x="0" y="27774"/>
                  </a:cubicBezTo>
                  <a:lnTo>
                    <a:pt x="0" y="46290"/>
                  </a:lnTo>
                  <a:cubicBezTo>
                    <a:pt x="0" y="62029"/>
                    <a:pt x="12035" y="74064"/>
                    <a:pt x="27774" y="74064"/>
                  </a:cubicBezTo>
                  <a:lnTo>
                    <a:pt x="83322" y="74064"/>
                  </a:lnTo>
                  <a:cubicBezTo>
                    <a:pt x="99061" y="74064"/>
                    <a:pt x="111096" y="62029"/>
                    <a:pt x="111096" y="46290"/>
                  </a:cubicBezTo>
                  <a:lnTo>
                    <a:pt x="111096" y="27774"/>
                  </a:lnTo>
                  <a:cubicBezTo>
                    <a:pt x="111096" y="12035"/>
                    <a:pt x="99061" y="0"/>
                    <a:pt x="83322" y="0"/>
                  </a:cubicBezTo>
                  <a:close/>
                  <a:moveTo>
                    <a:pt x="92580" y="46290"/>
                  </a:moveTo>
                  <a:cubicBezTo>
                    <a:pt x="92580" y="51845"/>
                    <a:pt x="88877" y="55548"/>
                    <a:pt x="83322" y="55548"/>
                  </a:cubicBezTo>
                  <a:lnTo>
                    <a:pt x="27774" y="55548"/>
                  </a:lnTo>
                  <a:cubicBezTo>
                    <a:pt x="22219" y="55548"/>
                    <a:pt x="18516" y="51845"/>
                    <a:pt x="18516" y="46290"/>
                  </a:cubicBezTo>
                  <a:lnTo>
                    <a:pt x="18516" y="27774"/>
                  </a:lnTo>
                  <a:cubicBezTo>
                    <a:pt x="18516" y="22219"/>
                    <a:pt x="22219" y="18516"/>
                    <a:pt x="27774" y="18516"/>
                  </a:cubicBezTo>
                  <a:lnTo>
                    <a:pt x="83322" y="18516"/>
                  </a:lnTo>
                  <a:cubicBezTo>
                    <a:pt x="88877" y="18516"/>
                    <a:pt x="92580" y="22219"/>
                    <a:pt x="92580" y="27774"/>
                  </a:cubicBezTo>
                  <a:lnTo>
                    <a:pt x="92580" y="462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8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6D3F5B3A-75CE-7948-FD0B-EE234E311383}"/>
                </a:ext>
              </a:extLst>
            </p:cNvPr>
            <p:cNvSpPr/>
            <p:nvPr/>
          </p:nvSpPr>
          <p:spPr>
            <a:xfrm>
              <a:off x="4036171" y="4649470"/>
              <a:ext cx="77509" cy="51673"/>
            </a:xfrm>
            <a:custGeom>
              <a:avLst/>
              <a:gdLst>
                <a:gd name="connsiteX0" fmla="*/ 83322 w 111096"/>
                <a:gd name="connsiteY0" fmla="*/ 0 h 74064"/>
                <a:gd name="connsiteX1" fmla="*/ 27774 w 111096"/>
                <a:gd name="connsiteY1" fmla="*/ 0 h 74064"/>
                <a:gd name="connsiteX2" fmla="*/ 0 w 111096"/>
                <a:gd name="connsiteY2" fmla="*/ 27774 h 74064"/>
                <a:gd name="connsiteX3" fmla="*/ 0 w 111096"/>
                <a:gd name="connsiteY3" fmla="*/ 46290 h 74064"/>
                <a:gd name="connsiteX4" fmla="*/ 27774 w 111096"/>
                <a:gd name="connsiteY4" fmla="*/ 74064 h 74064"/>
                <a:gd name="connsiteX5" fmla="*/ 83322 w 111096"/>
                <a:gd name="connsiteY5" fmla="*/ 74064 h 74064"/>
                <a:gd name="connsiteX6" fmla="*/ 111096 w 111096"/>
                <a:gd name="connsiteY6" fmla="*/ 46290 h 74064"/>
                <a:gd name="connsiteX7" fmla="*/ 111096 w 111096"/>
                <a:gd name="connsiteY7" fmla="*/ 27774 h 74064"/>
                <a:gd name="connsiteX8" fmla="*/ 83322 w 111096"/>
                <a:gd name="connsiteY8" fmla="*/ 0 h 74064"/>
                <a:gd name="connsiteX9" fmla="*/ 92580 w 111096"/>
                <a:gd name="connsiteY9" fmla="*/ 46290 h 74064"/>
                <a:gd name="connsiteX10" fmla="*/ 83322 w 111096"/>
                <a:gd name="connsiteY10" fmla="*/ 55548 h 74064"/>
                <a:gd name="connsiteX11" fmla="*/ 27774 w 111096"/>
                <a:gd name="connsiteY11" fmla="*/ 55548 h 74064"/>
                <a:gd name="connsiteX12" fmla="*/ 18516 w 111096"/>
                <a:gd name="connsiteY12" fmla="*/ 46290 h 74064"/>
                <a:gd name="connsiteX13" fmla="*/ 18516 w 111096"/>
                <a:gd name="connsiteY13" fmla="*/ 27774 h 74064"/>
                <a:gd name="connsiteX14" fmla="*/ 27774 w 111096"/>
                <a:gd name="connsiteY14" fmla="*/ 18516 h 74064"/>
                <a:gd name="connsiteX15" fmla="*/ 83322 w 111096"/>
                <a:gd name="connsiteY15" fmla="*/ 18516 h 74064"/>
                <a:gd name="connsiteX16" fmla="*/ 92580 w 111096"/>
                <a:gd name="connsiteY16" fmla="*/ 27774 h 74064"/>
                <a:gd name="connsiteX17" fmla="*/ 92580 w 111096"/>
                <a:gd name="connsiteY17" fmla="*/ 46290 h 7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096" h="74064">
                  <a:moveTo>
                    <a:pt x="83322" y="0"/>
                  </a:moveTo>
                  <a:lnTo>
                    <a:pt x="27774" y="0"/>
                  </a:lnTo>
                  <a:cubicBezTo>
                    <a:pt x="12035" y="0"/>
                    <a:pt x="0" y="12035"/>
                    <a:pt x="0" y="27774"/>
                  </a:cubicBezTo>
                  <a:lnTo>
                    <a:pt x="0" y="46290"/>
                  </a:lnTo>
                  <a:cubicBezTo>
                    <a:pt x="0" y="62029"/>
                    <a:pt x="12035" y="74064"/>
                    <a:pt x="27774" y="74064"/>
                  </a:cubicBezTo>
                  <a:lnTo>
                    <a:pt x="83322" y="74064"/>
                  </a:lnTo>
                  <a:cubicBezTo>
                    <a:pt x="99061" y="74064"/>
                    <a:pt x="111096" y="62029"/>
                    <a:pt x="111096" y="46290"/>
                  </a:cubicBezTo>
                  <a:lnTo>
                    <a:pt x="111096" y="27774"/>
                  </a:lnTo>
                  <a:cubicBezTo>
                    <a:pt x="111096" y="12035"/>
                    <a:pt x="99061" y="0"/>
                    <a:pt x="83322" y="0"/>
                  </a:cubicBezTo>
                  <a:close/>
                  <a:moveTo>
                    <a:pt x="92580" y="46290"/>
                  </a:moveTo>
                  <a:cubicBezTo>
                    <a:pt x="92580" y="51845"/>
                    <a:pt x="88877" y="55548"/>
                    <a:pt x="83322" y="55548"/>
                  </a:cubicBezTo>
                  <a:lnTo>
                    <a:pt x="27774" y="55548"/>
                  </a:lnTo>
                  <a:cubicBezTo>
                    <a:pt x="22219" y="55548"/>
                    <a:pt x="18516" y="51845"/>
                    <a:pt x="18516" y="46290"/>
                  </a:cubicBezTo>
                  <a:lnTo>
                    <a:pt x="18516" y="27774"/>
                  </a:lnTo>
                  <a:cubicBezTo>
                    <a:pt x="18516" y="22219"/>
                    <a:pt x="22219" y="18516"/>
                    <a:pt x="27774" y="18516"/>
                  </a:cubicBezTo>
                  <a:lnTo>
                    <a:pt x="83322" y="18516"/>
                  </a:lnTo>
                  <a:cubicBezTo>
                    <a:pt x="88877" y="18516"/>
                    <a:pt x="92580" y="22219"/>
                    <a:pt x="92580" y="27774"/>
                  </a:cubicBezTo>
                  <a:lnTo>
                    <a:pt x="92580" y="462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68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CD2DF9F1-04B2-435B-625E-3AAE12E80C97}"/>
                </a:ext>
              </a:extLst>
            </p:cNvPr>
            <p:cNvSpPr/>
            <p:nvPr/>
          </p:nvSpPr>
          <p:spPr>
            <a:xfrm>
              <a:off x="3771349" y="4325225"/>
              <a:ext cx="77509" cy="115617"/>
            </a:xfrm>
            <a:custGeom>
              <a:avLst/>
              <a:gdLst>
                <a:gd name="connsiteX0" fmla="*/ 55548 w 111096"/>
                <a:gd name="connsiteY0" fmla="*/ 165719 h 165718"/>
                <a:gd name="connsiteX1" fmla="*/ 111096 w 111096"/>
                <a:gd name="connsiteY1" fmla="*/ 110170 h 165718"/>
                <a:gd name="connsiteX2" fmla="*/ 71287 w 111096"/>
                <a:gd name="connsiteY2" fmla="*/ 24071 h 165718"/>
                <a:gd name="connsiteX3" fmla="*/ 55548 w 111096"/>
                <a:gd name="connsiteY3" fmla="*/ 0 h 165718"/>
                <a:gd name="connsiteX4" fmla="*/ 39809 w 111096"/>
                <a:gd name="connsiteY4" fmla="*/ 24071 h 165718"/>
                <a:gd name="connsiteX5" fmla="*/ 0 w 111096"/>
                <a:gd name="connsiteY5" fmla="*/ 110170 h 165718"/>
                <a:gd name="connsiteX6" fmla="*/ 55548 w 111096"/>
                <a:gd name="connsiteY6" fmla="*/ 165719 h 165718"/>
                <a:gd name="connsiteX7" fmla="*/ 59251 w 111096"/>
                <a:gd name="connsiteY7" fmla="*/ 39809 h 165718"/>
                <a:gd name="connsiteX8" fmla="*/ 92580 w 111096"/>
                <a:gd name="connsiteY8" fmla="*/ 109245 h 165718"/>
                <a:gd name="connsiteX9" fmla="*/ 55548 w 111096"/>
                <a:gd name="connsiteY9" fmla="*/ 146277 h 165718"/>
                <a:gd name="connsiteX10" fmla="*/ 18516 w 111096"/>
                <a:gd name="connsiteY10" fmla="*/ 109245 h 165718"/>
                <a:gd name="connsiteX11" fmla="*/ 55548 w 111096"/>
                <a:gd name="connsiteY11" fmla="*/ 33329 h 165718"/>
                <a:gd name="connsiteX12" fmla="*/ 59251 w 111096"/>
                <a:gd name="connsiteY12" fmla="*/ 39809 h 165718"/>
                <a:gd name="connsiteX13" fmla="*/ 59251 w 111096"/>
                <a:gd name="connsiteY13" fmla="*/ 39809 h 1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096" h="165718">
                  <a:moveTo>
                    <a:pt x="55548" y="165719"/>
                  </a:moveTo>
                  <a:cubicBezTo>
                    <a:pt x="86100" y="165719"/>
                    <a:pt x="111096" y="140722"/>
                    <a:pt x="111096" y="110170"/>
                  </a:cubicBezTo>
                  <a:cubicBezTo>
                    <a:pt x="111096" y="89803"/>
                    <a:pt x="88877" y="51845"/>
                    <a:pt x="71287" y="24071"/>
                  </a:cubicBezTo>
                  <a:lnTo>
                    <a:pt x="55548" y="0"/>
                  </a:lnTo>
                  <a:lnTo>
                    <a:pt x="39809" y="24071"/>
                  </a:lnTo>
                  <a:cubicBezTo>
                    <a:pt x="21293" y="51845"/>
                    <a:pt x="0" y="89803"/>
                    <a:pt x="0" y="110170"/>
                  </a:cubicBezTo>
                  <a:cubicBezTo>
                    <a:pt x="0" y="140722"/>
                    <a:pt x="24997" y="165719"/>
                    <a:pt x="55548" y="165719"/>
                  </a:cubicBezTo>
                  <a:close/>
                  <a:moveTo>
                    <a:pt x="59251" y="39809"/>
                  </a:moveTo>
                  <a:cubicBezTo>
                    <a:pt x="83322" y="78693"/>
                    <a:pt x="92580" y="100912"/>
                    <a:pt x="92580" y="109245"/>
                  </a:cubicBezTo>
                  <a:cubicBezTo>
                    <a:pt x="92580" y="129612"/>
                    <a:pt x="75916" y="146277"/>
                    <a:pt x="55548" y="146277"/>
                  </a:cubicBezTo>
                  <a:cubicBezTo>
                    <a:pt x="35180" y="146277"/>
                    <a:pt x="18516" y="129612"/>
                    <a:pt x="18516" y="109245"/>
                  </a:cubicBezTo>
                  <a:cubicBezTo>
                    <a:pt x="18516" y="99987"/>
                    <a:pt x="28700" y="74990"/>
                    <a:pt x="55548" y="33329"/>
                  </a:cubicBezTo>
                  <a:cubicBezTo>
                    <a:pt x="56474" y="34255"/>
                    <a:pt x="58326" y="37958"/>
                    <a:pt x="59251" y="39809"/>
                  </a:cubicBezTo>
                  <a:lnTo>
                    <a:pt x="59251" y="39809"/>
                  </a:lnTo>
                  <a:close/>
                </a:path>
              </a:pathLst>
            </a:custGeom>
            <a:solidFill>
              <a:srgbClr val="85D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40199539-F49A-1F40-CF8E-666E63F61EFC}"/>
                </a:ext>
              </a:extLst>
            </p:cNvPr>
            <p:cNvSpPr/>
            <p:nvPr/>
          </p:nvSpPr>
          <p:spPr>
            <a:xfrm>
              <a:off x="3887612" y="4325225"/>
              <a:ext cx="77509" cy="115617"/>
            </a:xfrm>
            <a:custGeom>
              <a:avLst/>
              <a:gdLst>
                <a:gd name="connsiteX0" fmla="*/ 55548 w 111096"/>
                <a:gd name="connsiteY0" fmla="*/ 165719 h 165718"/>
                <a:gd name="connsiteX1" fmla="*/ 111096 w 111096"/>
                <a:gd name="connsiteY1" fmla="*/ 110170 h 165718"/>
                <a:gd name="connsiteX2" fmla="*/ 71287 w 111096"/>
                <a:gd name="connsiteY2" fmla="*/ 24071 h 165718"/>
                <a:gd name="connsiteX3" fmla="*/ 55548 w 111096"/>
                <a:gd name="connsiteY3" fmla="*/ 0 h 165718"/>
                <a:gd name="connsiteX4" fmla="*/ 39809 w 111096"/>
                <a:gd name="connsiteY4" fmla="*/ 24071 h 165718"/>
                <a:gd name="connsiteX5" fmla="*/ 0 w 111096"/>
                <a:gd name="connsiteY5" fmla="*/ 110170 h 165718"/>
                <a:gd name="connsiteX6" fmla="*/ 55548 w 111096"/>
                <a:gd name="connsiteY6" fmla="*/ 165719 h 165718"/>
                <a:gd name="connsiteX7" fmla="*/ 59251 w 111096"/>
                <a:gd name="connsiteY7" fmla="*/ 38884 h 165718"/>
                <a:gd name="connsiteX8" fmla="*/ 93506 w 111096"/>
                <a:gd name="connsiteY8" fmla="*/ 110170 h 165718"/>
                <a:gd name="connsiteX9" fmla="*/ 56474 w 111096"/>
                <a:gd name="connsiteY9" fmla="*/ 147203 h 165718"/>
                <a:gd name="connsiteX10" fmla="*/ 19442 w 111096"/>
                <a:gd name="connsiteY10" fmla="*/ 110170 h 165718"/>
                <a:gd name="connsiteX11" fmla="*/ 56474 w 111096"/>
                <a:gd name="connsiteY11" fmla="*/ 34255 h 165718"/>
                <a:gd name="connsiteX12" fmla="*/ 59251 w 111096"/>
                <a:gd name="connsiteY12" fmla="*/ 38884 h 1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96" h="165718">
                  <a:moveTo>
                    <a:pt x="55548" y="165719"/>
                  </a:moveTo>
                  <a:cubicBezTo>
                    <a:pt x="86100" y="165719"/>
                    <a:pt x="111096" y="140722"/>
                    <a:pt x="111096" y="110170"/>
                  </a:cubicBezTo>
                  <a:cubicBezTo>
                    <a:pt x="111096" y="89803"/>
                    <a:pt x="88877" y="51845"/>
                    <a:pt x="71287" y="24071"/>
                  </a:cubicBezTo>
                  <a:lnTo>
                    <a:pt x="55548" y="0"/>
                  </a:lnTo>
                  <a:lnTo>
                    <a:pt x="39809" y="24071"/>
                  </a:lnTo>
                  <a:cubicBezTo>
                    <a:pt x="21293" y="51845"/>
                    <a:pt x="0" y="89803"/>
                    <a:pt x="0" y="110170"/>
                  </a:cubicBezTo>
                  <a:cubicBezTo>
                    <a:pt x="0" y="140722"/>
                    <a:pt x="24997" y="165719"/>
                    <a:pt x="55548" y="165719"/>
                  </a:cubicBezTo>
                  <a:close/>
                  <a:moveTo>
                    <a:pt x="59251" y="38884"/>
                  </a:moveTo>
                  <a:cubicBezTo>
                    <a:pt x="84248" y="77767"/>
                    <a:pt x="93506" y="100912"/>
                    <a:pt x="93506" y="110170"/>
                  </a:cubicBezTo>
                  <a:cubicBezTo>
                    <a:pt x="93506" y="130538"/>
                    <a:pt x="76842" y="147203"/>
                    <a:pt x="56474" y="147203"/>
                  </a:cubicBezTo>
                  <a:cubicBezTo>
                    <a:pt x="36106" y="147203"/>
                    <a:pt x="19442" y="130538"/>
                    <a:pt x="19442" y="110170"/>
                  </a:cubicBezTo>
                  <a:cubicBezTo>
                    <a:pt x="19442" y="100912"/>
                    <a:pt x="29626" y="75916"/>
                    <a:pt x="56474" y="34255"/>
                  </a:cubicBezTo>
                  <a:cubicBezTo>
                    <a:pt x="57400" y="35180"/>
                    <a:pt x="57400" y="36106"/>
                    <a:pt x="59251" y="38884"/>
                  </a:cubicBezTo>
                  <a:close/>
                </a:path>
              </a:pathLst>
            </a:custGeom>
            <a:solidFill>
              <a:srgbClr val="85D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85350085-A842-05A1-2CE1-A61A67D0CF0F}"/>
                </a:ext>
              </a:extLst>
            </p:cNvPr>
            <p:cNvSpPr/>
            <p:nvPr/>
          </p:nvSpPr>
          <p:spPr>
            <a:xfrm>
              <a:off x="4003876" y="4325870"/>
              <a:ext cx="77509" cy="115617"/>
            </a:xfrm>
            <a:custGeom>
              <a:avLst/>
              <a:gdLst>
                <a:gd name="connsiteX0" fmla="*/ 55548 w 111096"/>
                <a:gd name="connsiteY0" fmla="*/ 165719 h 165718"/>
                <a:gd name="connsiteX1" fmla="*/ 111096 w 111096"/>
                <a:gd name="connsiteY1" fmla="*/ 110170 h 165718"/>
                <a:gd name="connsiteX2" fmla="*/ 71287 w 111096"/>
                <a:gd name="connsiteY2" fmla="*/ 24071 h 165718"/>
                <a:gd name="connsiteX3" fmla="*/ 55548 w 111096"/>
                <a:gd name="connsiteY3" fmla="*/ 0 h 165718"/>
                <a:gd name="connsiteX4" fmla="*/ 39810 w 111096"/>
                <a:gd name="connsiteY4" fmla="*/ 24071 h 165718"/>
                <a:gd name="connsiteX5" fmla="*/ 0 w 111096"/>
                <a:gd name="connsiteY5" fmla="*/ 110170 h 165718"/>
                <a:gd name="connsiteX6" fmla="*/ 55548 w 111096"/>
                <a:gd name="connsiteY6" fmla="*/ 165719 h 165718"/>
                <a:gd name="connsiteX7" fmla="*/ 61103 w 111096"/>
                <a:gd name="connsiteY7" fmla="*/ 42587 h 165718"/>
                <a:gd name="connsiteX8" fmla="*/ 92580 w 111096"/>
                <a:gd name="connsiteY8" fmla="*/ 110170 h 165718"/>
                <a:gd name="connsiteX9" fmla="*/ 55548 w 111096"/>
                <a:gd name="connsiteY9" fmla="*/ 147203 h 165718"/>
                <a:gd name="connsiteX10" fmla="*/ 18516 w 111096"/>
                <a:gd name="connsiteY10" fmla="*/ 110170 h 165718"/>
                <a:gd name="connsiteX11" fmla="*/ 55548 w 111096"/>
                <a:gd name="connsiteY11" fmla="*/ 34255 h 165718"/>
                <a:gd name="connsiteX12" fmla="*/ 61103 w 111096"/>
                <a:gd name="connsiteY12" fmla="*/ 42587 h 165718"/>
                <a:gd name="connsiteX13" fmla="*/ 61103 w 111096"/>
                <a:gd name="connsiteY13" fmla="*/ 42587 h 16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096" h="165718">
                  <a:moveTo>
                    <a:pt x="55548" y="165719"/>
                  </a:moveTo>
                  <a:cubicBezTo>
                    <a:pt x="86100" y="165719"/>
                    <a:pt x="111096" y="140722"/>
                    <a:pt x="111096" y="110170"/>
                  </a:cubicBezTo>
                  <a:cubicBezTo>
                    <a:pt x="111096" y="89803"/>
                    <a:pt x="89803" y="51845"/>
                    <a:pt x="71287" y="24071"/>
                  </a:cubicBezTo>
                  <a:lnTo>
                    <a:pt x="55548" y="0"/>
                  </a:lnTo>
                  <a:lnTo>
                    <a:pt x="39810" y="24071"/>
                  </a:lnTo>
                  <a:cubicBezTo>
                    <a:pt x="21293" y="51845"/>
                    <a:pt x="0" y="89803"/>
                    <a:pt x="0" y="110170"/>
                  </a:cubicBezTo>
                  <a:cubicBezTo>
                    <a:pt x="0" y="140722"/>
                    <a:pt x="24997" y="165719"/>
                    <a:pt x="55548" y="165719"/>
                  </a:cubicBezTo>
                  <a:close/>
                  <a:moveTo>
                    <a:pt x="61103" y="42587"/>
                  </a:moveTo>
                  <a:cubicBezTo>
                    <a:pt x="84248" y="79619"/>
                    <a:pt x="92580" y="101838"/>
                    <a:pt x="92580" y="110170"/>
                  </a:cubicBezTo>
                  <a:cubicBezTo>
                    <a:pt x="92580" y="130538"/>
                    <a:pt x="75916" y="147203"/>
                    <a:pt x="55548" y="147203"/>
                  </a:cubicBezTo>
                  <a:cubicBezTo>
                    <a:pt x="35180" y="147203"/>
                    <a:pt x="18516" y="130538"/>
                    <a:pt x="18516" y="110170"/>
                  </a:cubicBezTo>
                  <a:cubicBezTo>
                    <a:pt x="18516" y="100912"/>
                    <a:pt x="28700" y="75916"/>
                    <a:pt x="55548" y="34255"/>
                  </a:cubicBezTo>
                  <a:cubicBezTo>
                    <a:pt x="55548" y="34255"/>
                    <a:pt x="59251" y="39809"/>
                    <a:pt x="61103" y="42587"/>
                  </a:cubicBezTo>
                  <a:lnTo>
                    <a:pt x="61103" y="42587"/>
                  </a:lnTo>
                  <a:close/>
                </a:path>
              </a:pathLst>
            </a:custGeom>
            <a:solidFill>
              <a:srgbClr val="85D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2E506E-8121-D2E9-B899-9AF292909EDA}"/>
              </a:ext>
            </a:extLst>
          </p:cNvPr>
          <p:cNvGrpSpPr>
            <a:grpSpLocks noChangeAspect="1"/>
          </p:cNvGrpSpPr>
          <p:nvPr/>
        </p:nvGrpSpPr>
        <p:grpSpPr>
          <a:xfrm>
            <a:off x="2891776" y="2467427"/>
            <a:ext cx="963011" cy="963011"/>
            <a:chOff x="3174917" y="1118355"/>
            <a:chExt cx="830382" cy="830382"/>
          </a:xfrm>
        </p:grpSpPr>
        <p:sp>
          <p:nvSpPr>
            <p:cNvPr id="148" name="Oval 147"/>
            <p:cNvSpPr/>
            <p:nvPr/>
          </p:nvSpPr>
          <p:spPr>
            <a:xfrm>
              <a:off x="3174917" y="1118355"/>
              <a:ext cx="830382" cy="8303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49" name="Picture 5">
              <a:extLst>
                <a:ext uri="{FF2B5EF4-FFF2-40B4-BE49-F238E27FC236}">
                  <a16:creationId xmlns:a16="http://schemas.microsoft.com/office/drawing/2014/main" id="{2A28DD92-4B1E-F4E7-42E6-6B70FB4AF0CA}"/>
                </a:ext>
              </a:extLst>
            </p:cNvPr>
            <p:cNvGrpSpPr/>
            <p:nvPr/>
          </p:nvGrpSpPr>
          <p:grpSpPr>
            <a:xfrm>
              <a:off x="3280173" y="1336643"/>
              <a:ext cx="598633" cy="352441"/>
              <a:chOff x="3280173" y="1336643"/>
              <a:chExt cx="598633" cy="352441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EBCA9638-5898-0649-FFDA-AABDA9D8B7B3}"/>
                  </a:ext>
                </a:extLst>
              </p:cNvPr>
              <p:cNvSpPr/>
              <p:nvPr/>
            </p:nvSpPr>
            <p:spPr>
              <a:xfrm>
                <a:off x="3280173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6165C5F4-8C0A-D66F-F4C0-306F8135652F}"/>
                  </a:ext>
                </a:extLst>
              </p:cNvPr>
              <p:cNvSpPr/>
              <p:nvPr/>
            </p:nvSpPr>
            <p:spPr>
              <a:xfrm>
                <a:off x="3661121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823EAD78-C22D-6BC0-8D6E-A9C2D5688BE9}"/>
                  </a:ext>
                </a:extLst>
              </p:cNvPr>
              <p:cNvSpPr/>
              <p:nvPr/>
            </p:nvSpPr>
            <p:spPr>
              <a:xfrm>
                <a:off x="3661121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64928D10-27F4-334D-9AF5-8A97BCC5D836}"/>
                  </a:ext>
                </a:extLst>
              </p:cNvPr>
              <p:cNvSpPr/>
              <p:nvPr/>
            </p:nvSpPr>
            <p:spPr>
              <a:xfrm>
                <a:off x="3280173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D6B1F56C-3156-039B-9D68-14E7212B38A5}"/>
                  </a:ext>
                </a:extLst>
              </p:cNvPr>
              <p:cNvSpPr/>
              <p:nvPr/>
            </p:nvSpPr>
            <p:spPr>
              <a:xfrm>
                <a:off x="3715543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BF2CDFB-1AE5-E203-C0A0-1623B5402726}"/>
                  </a:ext>
                </a:extLst>
              </p:cNvPr>
              <p:cNvSpPr/>
              <p:nvPr/>
            </p:nvSpPr>
            <p:spPr>
              <a:xfrm>
                <a:off x="3769964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3715543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3769964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3E3BC4A4-9856-B664-ED8A-445B7D41C6E6}"/>
                  </a:ext>
                </a:extLst>
              </p:cNvPr>
              <p:cNvSpPr/>
              <p:nvPr/>
            </p:nvSpPr>
            <p:spPr>
              <a:xfrm>
                <a:off x="3316454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F901D695-6F55-D6C2-6190-14E154BDD06A}"/>
                  </a:ext>
                </a:extLst>
              </p:cNvPr>
              <p:cNvSpPr/>
              <p:nvPr/>
            </p:nvSpPr>
            <p:spPr>
              <a:xfrm>
                <a:off x="3370875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E0D815C5-C6BD-27CC-09A9-A34746AF9DAB}"/>
                  </a:ext>
                </a:extLst>
              </p:cNvPr>
              <p:cNvSpPr/>
              <p:nvPr/>
            </p:nvSpPr>
            <p:spPr>
              <a:xfrm>
                <a:off x="3316454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6639C561-3113-1E93-BF92-90D0052CC93C}"/>
                  </a:ext>
                </a:extLst>
              </p:cNvPr>
              <p:cNvSpPr/>
              <p:nvPr/>
            </p:nvSpPr>
            <p:spPr>
              <a:xfrm>
                <a:off x="3370875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C3CF297F-A0D5-FD60-24F4-7A0A4A2AA997}"/>
                  </a:ext>
                </a:extLst>
              </p:cNvPr>
              <p:cNvSpPr/>
              <p:nvPr/>
            </p:nvSpPr>
            <p:spPr>
              <a:xfrm>
                <a:off x="3443436" y="1495241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FDC1FFF8-C453-1EAE-F37D-16D68E363C95}"/>
                  </a:ext>
                </a:extLst>
              </p:cNvPr>
              <p:cNvSpPr/>
              <p:nvPr/>
            </p:nvSpPr>
            <p:spPr>
              <a:xfrm>
                <a:off x="3370875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70EAB4A9-A4D3-7440-2DBC-D1AE4035FB7D}"/>
                  </a:ext>
                </a:extLst>
              </p:cNvPr>
              <p:cNvSpPr/>
              <p:nvPr/>
            </p:nvSpPr>
            <p:spPr>
              <a:xfrm>
                <a:off x="3443436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768313BF-C151-8126-243C-CE60601F3F80}"/>
                  </a:ext>
                </a:extLst>
              </p:cNvPr>
              <p:cNvSpPr/>
              <p:nvPr/>
            </p:nvSpPr>
            <p:spPr>
              <a:xfrm>
                <a:off x="3298313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5626426C-B9D5-C452-4CD0-20132030FBAD}"/>
                  </a:ext>
                </a:extLst>
              </p:cNvPr>
              <p:cNvSpPr/>
              <p:nvPr/>
            </p:nvSpPr>
            <p:spPr>
              <a:xfrm>
                <a:off x="3298313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2B01C54B-3179-6DEB-1464-71B194198C31}"/>
                  </a:ext>
                </a:extLst>
              </p:cNvPr>
              <p:cNvSpPr/>
              <p:nvPr/>
            </p:nvSpPr>
            <p:spPr>
              <a:xfrm>
                <a:off x="3389015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54EA72FF-AF4C-ADE4-FFD7-2ACE3FA14BF7}"/>
                  </a:ext>
                </a:extLst>
              </p:cNvPr>
              <p:cNvSpPr/>
              <p:nvPr/>
            </p:nvSpPr>
            <p:spPr>
              <a:xfrm>
                <a:off x="3443436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4AA9E044-77A8-6F34-67DE-618B12F35198}"/>
                  </a:ext>
                </a:extLst>
              </p:cNvPr>
              <p:cNvSpPr/>
              <p:nvPr/>
            </p:nvSpPr>
            <p:spPr>
              <a:xfrm>
                <a:off x="3370875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1" name="Freeform 170">
                <a:extLst>
                  <a:ext uri="{FF2B5EF4-FFF2-40B4-BE49-F238E27FC236}">
                    <a16:creationId xmlns:a16="http://schemas.microsoft.com/office/drawing/2014/main" id="{AF489197-D163-613D-A068-871F08DC55E4}"/>
                  </a:ext>
                </a:extLst>
              </p:cNvPr>
              <p:cNvSpPr/>
              <p:nvPr/>
            </p:nvSpPr>
            <p:spPr>
              <a:xfrm>
                <a:off x="3298313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2" name="Freeform 171">
                <a:extLst>
                  <a:ext uri="{FF2B5EF4-FFF2-40B4-BE49-F238E27FC236}">
                    <a16:creationId xmlns:a16="http://schemas.microsoft.com/office/drawing/2014/main" id="{411888AE-E5C4-CE85-5347-CBAB1B0D1528}"/>
                  </a:ext>
                </a:extLst>
              </p:cNvPr>
              <p:cNvSpPr/>
              <p:nvPr/>
            </p:nvSpPr>
            <p:spPr>
              <a:xfrm>
                <a:off x="3552279" y="1407131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C6B65EC7-8B48-B502-1717-7D6BD2F86CEF}"/>
                  </a:ext>
                </a:extLst>
              </p:cNvPr>
              <p:cNvSpPr/>
              <p:nvPr/>
            </p:nvSpPr>
            <p:spPr>
              <a:xfrm>
                <a:off x="3588560" y="1442375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BAC64150-0027-11C5-3B70-8DF8B2B62568}"/>
                  </a:ext>
                </a:extLst>
              </p:cNvPr>
              <p:cNvSpPr/>
              <p:nvPr/>
            </p:nvSpPr>
            <p:spPr>
              <a:xfrm>
                <a:off x="3552279" y="1548108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C5241485-5161-5792-E780-ED77CDE32795}"/>
                  </a:ext>
                </a:extLst>
              </p:cNvPr>
              <p:cNvSpPr/>
              <p:nvPr/>
            </p:nvSpPr>
            <p:spPr>
              <a:xfrm>
                <a:off x="3588560" y="1583352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D1F6A92E-D061-74F3-2DB3-F47335EF4129}"/>
                  </a:ext>
                </a:extLst>
              </p:cNvPr>
              <p:cNvSpPr/>
              <p:nvPr/>
            </p:nvSpPr>
            <p:spPr>
              <a:xfrm>
                <a:off x="3497858" y="1336643"/>
                <a:ext cx="163263" cy="352441"/>
              </a:xfrm>
              <a:custGeom>
                <a:avLst/>
                <a:gdLst>
                  <a:gd name="connsiteX0" fmla="*/ 162503 w 163263"/>
                  <a:gd name="connsiteY0" fmla="*/ 215070 h 352441"/>
                  <a:gd name="connsiteX1" fmla="*/ 162503 w 163263"/>
                  <a:gd name="connsiteY1" fmla="*/ -307 h 352441"/>
                  <a:gd name="connsiteX2" fmla="*/ -761 w 163263"/>
                  <a:gd name="connsiteY2" fmla="*/ -307 h 352441"/>
                  <a:gd name="connsiteX3" fmla="*/ -761 w 163263"/>
                  <a:gd name="connsiteY3" fmla="*/ 352135 h 352441"/>
                  <a:gd name="connsiteX4" fmla="*/ 162503 w 163263"/>
                  <a:gd name="connsiteY4" fmla="*/ 352135 h 352441"/>
                  <a:gd name="connsiteX5" fmla="*/ 162503 w 163263"/>
                  <a:gd name="connsiteY5" fmla="*/ 215070 h 35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63" h="352441">
                    <a:moveTo>
                      <a:pt x="162503" y="215070"/>
                    </a:moveTo>
                    <a:lnTo>
                      <a:pt x="162503" y="-307"/>
                    </a:lnTo>
                    <a:lnTo>
                      <a:pt x="-761" y="-307"/>
                    </a:lnTo>
                    <a:lnTo>
                      <a:pt x="-761" y="352135"/>
                    </a:lnTo>
                    <a:lnTo>
                      <a:pt x="162503" y="352135"/>
                    </a:lnTo>
                    <a:lnTo>
                      <a:pt x="162503" y="215070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5141387" y="5708953"/>
            <a:ext cx="1080000" cy="1080000"/>
            <a:chOff x="5234504" y="2632525"/>
            <a:chExt cx="1080000" cy="1080000"/>
          </a:xfrm>
        </p:grpSpPr>
        <p:sp>
          <p:nvSpPr>
            <p:cNvPr id="22" name="Rectangle 21"/>
            <p:cNvSpPr/>
            <p:nvPr/>
          </p:nvSpPr>
          <p:spPr bwMode="auto">
            <a:xfrm flipH="1">
              <a:off x="5690990" y="2959263"/>
              <a:ext cx="40544" cy="257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34504" y="2632525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C9FCC47-A4B7-EA89-E2A6-22B7A8FD74A2}"/>
                </a:ext>
              </a:extLst>
            </p:cNvPr>
            <p:cNvGrpSpPr/>
            <p:nvPr/>
          </p:nvGrpSpPr>
          <p:grpSpPr>
            <a:xfrm>
              <a:off x="5361814" y="2971364"/>
              <a:ext cx="839804" cy="572083"/>
              <a:chOff x="3480972" y="2154982"/>
              <a:chExt cx="1654320" cy="1126939"/>
            </a:xfrm>
            <a:solidFill>
              <a:schemeClr val="bg1">
                <a:lumMod val="95000"/>
              </a:schemeClr>
            </a:solidFill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C417A53E-B4D9-504E-7EE4-DBE0EDF1FC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5334" y="2856313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6DF39102-7D96-E27C-15EC-E0797BB416A2}"/>
                  </a:ext>
                </a:extLst>
              </p:cNvPr>
              <p:cNvSpPr/>
              <p:nvPr/>
            </p:nvSpPr>
            <p:spPr>
              <a:xfrm>
                <a:off x="3581399" y="2198452"/>
                <a:ext cx="1425048" cy="565783"/>
              </a:xfrm>
              <a:prstGeom prst="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1D4739DB-5537-1E2A-1DD6-02327C8A96C7}"/>
                  </a:ext>
                </a:extLst>
              </p:cNvPr>
              <p:cNvSpPr/>
              <p:nvPr/>
            </p:nvSpPr>
            <p:spPr>
              <a:xfrm>
                <a:off x="3480972" y="2154982"/>
                <a:ext cx="217251" cy="63229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7677D7A7-F2E8-EA19-8ED7-AD554F66A4F6}"/>
                  </a:ext>
                </a:extLst>
              </p:cNvPr>
              <p:cNvSpPr/>
              <p:nvPr/>
            </p:nvSpPr>
            <p:spPr>
              <a:xfrm>
                <a:off x="4918041" y="2165627"/>
                <a:ext cx="217251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E9158F20-0D7E-1CA9-F17B-2E58BCC32ADA}"/>
                  </a:ext>
                </a:extLst>
              </p:cNvPr>
              <p:cNvSpPr/>
              <p:nvPr/>
            </p:nvSpPr>
            <p:spPr>
              <a:xfrm>
                <a:off x="4062918" y="2166778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7185D653-7335-8756-9C61-72CB46AF343E}"/>
                  </a:ext>
                </a:extLst>
              </p:cNvPr>
              <p:cNvSpPr/>
              <p:nvPr/>
            </p:nvSpPr>
            <p:spPr>
              <a:xfrm rot="21431876">
                <a:off x="4296209" y="2160261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53BC0AC-FE7C-3657-FF26-689BAF7B04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6655" y="2922347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6FFB894C-358C-67E2-EF97-12A49B6A4A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0971" y="3102134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6D9915F-C719-F4E7-7FA9-A3A84816EDC6}"/>
              </a:ext>
            </a:extLst>
          </p:cNvPr>
          <p:cNvGrpSpPr/>
          <p:nvPr/>
        </p:nvGrpSpPr>
        <p:grpSpPr>
          <a:xfrm>
            <a:off x="8836569" y="2235777"/>
            <a:ext cx="881851" cy="881851"/>
            <a:chOff x="-1285768" y="7894599"/>
            <a:chExt cx="1354642" cy="1354642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B0B5332-1BFD-9120-5444-FCB1DC2B461F}"/>
                </a:ext>
              </a:extLst>
            </p:cNvPr>
            <p:cNvSpPr/>
            <p:nvPr/>
          </p:nvSpPr>
          <p:spPr>
            <a:xfrm>
              <a:off x="-1285768" y="7894599"/>
              <a:ext cx="1354642" cy="13546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20" name="Graphic 155">
              <a:extLst>
                <a:ext uri="{FF2B5EF4-FFF2-40B4-BE49-F238E27FC236}">
                  <a16:creationId xmlns:a16="http://schemas.microsoft.com/office/drawing/2014/main" id="{06DB2B30-6FB6-9786-EF2E-6D3DD007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-1135988" y="8245630"/>
              <a:ext cx="1032690" cy="635501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5123039" y="3552604"/>
            <a:ext cx="997307" cy="997307"/>
            <a:chOff x="4732466" y="462519"/>
            <a:chExt cx="1429473" cy="1429473"/>
          </a:xfrm>
        </p:grpSpPr>
        <p:sp>
          <p:nvSpPr>
            <p:cNvPr id="112" name="Oval 111"/>
            <p:cNvSpPr/>
            <p:nvPr/>
          </p:nvSpPr>
          <p:spPr>
            <a:xfrm>
              <a:off x="4732466" y="462519"/>
              <a:ext cx="1429473" cy="142947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13" name="Picture 21">
              <a:extLst>
                <a:ext uri="{FF2B5EF4-FFF2-40B4-BE49-F238E27FC236}">
                  <a16:creationId xmlns:a16="http://schemas.microsoft.com/office/drawing/2014/main" id="{745610A7-5DDC-B03E-1D48-B3180F212C2C}"/>
                </a:ext>
              </a:extLst>
            </p:cNvPr>
            <p:cNvGrpSpPr/>
            <p:nvPr/>
          </p:nvGrpSpPr>
          <p:grpSpPr>
            <a:xfrm>
              <a:off x="4847898" y="640720"/>
              <a:ext cx="1140713" cy="850701"/>
              <a:chOff x="4847898" y="640720"/>
              <a:chExt cx="1140713" cy="850701"/>
            </a:xfrm>
            <a:solidFill>
              <a:schemeClr val="bg1">
                <a:lumMod val="75000"/>
              </a:schemeClr>
            </a:solidFill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D6D08CBF-69EE-A514-6F94-90A3AAA97CFC}"/>
                  </a:ext>
                </a:extLst>
              </p:cNvPr>
              <p:cNvSpPr/>
              <p:nvPr/>
            </p:nvSpPr>
            <p:spPr>
              <a:xfrm>
                <a:off x="5079908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CBD670B7-0889-632D-4192-2EBDF3A59A6B}"/>
                  </a:ext>
                </a:extLst>
              </p:cNvPr>
              <p:cNvSpPr/>
              <p:nvPr/>
            </p:nvSpPr>
            <p:spPr>
              <a:xfrm>
                <a:off x="5466590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39632D2E-94B9-5614-F33E-DA59D798C37B}"/>
                  </a:ext>
                </a:extLst>
              </p:cNvPr>
              <p:cNvSpPr/>
              <p:nvPr/>
            </p:nvSpPr>
            <p:spPr>
              <a:xfrm>
                <a:off x="4847898" y="640720"/>
                <a:ext cx="1140713" cy="850701"/>
              </a:xfrm>
              <a:custGeom>
                <a:avLst/>
                <a:gdLst>
                  <a:gd name="connsiteX0" fmla="*/ 979596 w 1140713"/>
                  <a:gd name="connsiteY0" fmla="*/ 585412 h 850701"/>
                  <a:gd name="connsiteX1" fmla="*/ 993632 w 1140713"/>
                  <a:gd name="connsiteY1" fmla="*/ 585412 h 850701"/>
                  <a:gd name="connsiteX2" fmla="*/ 994767 w 1140713"/>
                  <a:gd name="connsiteY2" fmla="*/ 585205 h 850701"/>
                  <a:gd name="connsiteX3" fmla="*/ 1140713 w 1140713"/>
                  <a:gd name="connsiteY3" fmla="*/ 376732 h 850701"/>
                  <a:gd name="connsiteX4" fmla="*/ 966706 w 1140713"/>
                  <a:gd name="connsiteY4" fmla="*/ 0 h 850701"/>
                  <a:gd name="connsiteX5" fmla="*/ 792699 w 1140713"/>
                  <a:gd name="connsiteY5" fmla="*/ 376732 h 850701"/>
                  <a:gd name="connsiteX6" fmla="*/ 938620 w 1140713"/>
                  <a:gd name="connsiteY6" fmla="*/ 585257 h 850701"/>
                  <a:gd name="connsiteX7" fmla="*/ 953817 w 1140713"/>
                  <a:gd name="connsiteY7" fmla="*/ 585257 h 850701"/>
                  <a:gd name="connsiteX8" fmla="*/ 953817 w 1140713"/>
                  <a:gd name="connsiteY8" fmla="*/ 824923 h 850701"/>
                  <a:gd name="connsiteX9" fmla="*/ 850702 w 1140713"/>
                  <a:gd name="connsiteY9" fmla="*/ 824923 h 850701"/>
                  <a:gd name="connsiteX10" fmla="*/ 850702 w 1140713"/>
                  <a:gd name="connsiteY10" fmla="*/ 588621 h 850701"/>
                  <a:gd name="connsiteX11" fmla="*/ 824923 w 1140713"/>
                  <a:gd name="connsiteY11" fmla="*/ 566541 h 850701"/>
                  <a:gd name="connsiteX12" fmla="*/ 824923 w 1140713"/>
                  <a:gd name="connsiteY12" fmla="*/ 824923 h 850701"/>
                  <a:gd name="connsiteX13" fmla="*/ 567134 w 1140713"/>
                  <a:gd name="connsiteY13" fmla="*/ 824923 h 850701"/>
                  <a:gd name="connsiteX14" fmla="*/ 567134 w 1140713"/>
                  <a:gd name="connsiteY14" fmla="*/ 541356 h 850701"/>
                  <a:gd name="connsiteX15" fmla="*/ 412461 w 1140713"/>
                  <a:gd name="connsiteY15" fmla="*/ 541356 h 850701"/>
                  <a:gd name="connsiteX16" fmla="*/ 412461 w 1140713"/>
                  <a:gd name="connsiteY16" fmla="*/ 824923 h 850701"/>
                  <a:gd name="connsiteX17" fmla="*/ 180452 w 1140713"/>
                  <a:gd name="connsiteY17" fmla="*/ 824923 h 850701"/>
                  <a:gd name="connsiteX18" fmla="*/ 180452 w 1140713"/>
                  <a:gd name="connsiteY18" fmla="*/ 469845 h 850701"/>
                  <a:gd name="connsiteX19" fmla="*/ 490043 w 1140713"/>
                  <a:gd name="connsiteY19" fmla="*/ 160254 h 850701"/>
                  <a:gd name="connsiteX20" fmla="*/ 761094 w 1140713"/>
                  <a:gd name="connsiteY20" fmla="*/ 431306 h 850701"/>
                  <a:gd name="connsiteX21" fmla="*/ 754985 w 1140713"/>
                  <a:gd name="connsiteY21" fmla="*/ 388771 h 850701"/>
                  <a:gd name="connsiteX22" fmla="*/ 490043 w 1140713"/>
                  <a:gd name="connsiteY22" fmla="*/ 123738 h 850701"/>
                  <a:gd name="connsiteX23" fmla="*/ 154673 w 1140713"/>
                  <a:gd name="connsiteY23" fmla="*/ 459173 h 850701"/>
                  <a:gd name="connsiteX24" fmla="*/ 154673 w 1140713"/>
                  <a:gd name="connsiteY24" fmla="*/ 459173 h 850701"/>
                  <a:gd name="connsiteX25" fmla="*/ 107833 w 1140713"/>
                  <a:gd name="connsiteY25" fmla="*/ 506013 h 850701"/>
                  <a:gd name="connsiteX26" fmla="*/ 74759 w 1140713"/>
                  <a:gd name="connsiteY26" fmla="*/ 472462 h 850701"/>
                  <a:gd name="connsiteX27" fmla="*/ 490120 w 1140713"/>
                  <a:gd name="connsiteY27" fmla="*/ 57139 h 850701"/>
                  <a:gd name="connsiteX28" fmla="*/ 757795 w 1140713"/>
                  <a:gd name="connsiteY28" fmla="*/ 324813 h 850701"/>
                  <a:gd name="connsiteX29" fmla="*/ 763711 w 1140713"/>
                  <a:gd name="connsiteY29" fmla="*/ 294291 h 850701"/>
                  <a:gd name="connsiteX30" fmla="*/ 490120 w 1140713"/>
                  <a:gd name="connsiteY30" fmla="*/ 20623 h 850701"/>
                  <a:gd name="connsiteX31" fmla="*/ 38488 w 1140713"/>
                  <a:gd name="connsiteY31" fmla="*/ 472320 h 850701"/>
                  <a:gd name="connsiteX32" fmla="*/ 107691 w 1140713"/>
                  <a:gd name="connsiteY32" fmla="*/ 542644 h 850701"/>
                  <a:gd name="connsiteX33" fmla="*/ 154673 w 1140713"/>
                  <a:gd name="connsiteY33" fmla="*/ 495624 h 850701"/>
                  <a:gd name="connsiteX34" fmla="*/ 154673 w 1140713"/>
                  <a:gd name="connsiteY34" fmla="*/ 824923 h 850701"/>
                  <a:gd name="connsiteX35" fmla="*/ 0 w 1140713"/>
                  <a:gd name="connsiteY35" fmla="*/ 824923 h 850701"/>
                  <a:gd name="connsiteX36" fmla="*/ 0 w 1140713"/>
                  <a:gd name="connsiteY36" fmla="*/ 850702 h 850701"/>
                  <a:gd name="connsiteX37" fmla="*/ 1134269 w 1140713"/>
                  <a:gd name="connsiteY37" fmla="*/ 850702 h 850701"/>
                  <a:gd name="connsiteX38" fmla="*/ 1134269 w 1140713"/>
                  <a:gd name="connsiteY38" fmla="*/ 824923 h 850701"/>
                  <a:gd name="connsiteX39" fmla="*/ 979596 w 1140713"/>
                  <a:gd name="connsiteY39" fmla="*/ 824923 h 850701"/>
                  <a:gd name="connsiteX40" fmla="*/ 942113 w 1140713"/>
                  <a:gd name="connsiteY40" fmla="*/ 559633 h 850701"/>
                  <a:gd name="connsiteX41" fmla="*/ 818478 w 1140713"/>
                  <a:gd name="connsiteY41" fmla="*/ 376732 h 850701"/>
                  <a:gd name="connsiteX42" fmla="*/ 966229 w 1140713"/>
                  <a:gd name="connsiteY42" fmla="*/ 25740 h 850701"/>
                  <a:gd name="connsiteX43" fmla="*/ 1114935 w 1140713"/>
                  <a:gd name="connsiteY43" fmla="*/ 376732 h 850701"/>
                  <a:gd name="connsiteX44" fmla="*/ 991312 w 1140713"/>
                  <a:gd name="connsiteY44" fmla="*/ 559684 h 850701"/>
                  <a:gd name="connsiteX45" fmla="*/ 979596 w 1140713"/>
                  <a:gd name="connsiteY45" fmla="*/ 559684 h 850701"/>
                  <a:gd name="connsiteX46" fmla="*/ 979596 w 1140713"/>
                  <a:gd name="connsiteY46" fmla="*/ 474743 h 850701"/>
                  <a:gd name="connsiteX47" fmla="*/ 1074500 w 1140713"/>
                  <a:gd name="connsiteY47" fmla="*/ 379825 h 850701"/>
                  <a:gd name="connsiteX48" fmla="*/ 1056275 w 1140713"/>
                  <a:gd name="connsiteY48" fmla="*/ 361600 h 850701"/>
                  <a:gd name="connsiteX49" fmla="*/ 979596 w 1140713"/>
                  <a:gd name="connsiteY49" fmla="*/ 438240 h 850701"/>
                  <a:gd name="connsiteX50" fmla="*/ 979596 w 1140713"/>
                  <a:gd name="connsiteY50" fmla="*/ 219120 h 850701"/>
                  <a:gd name="connsiteX51" fmla="*/ 953817 w 1140713"/>
                  <a:gd name="connsiteY51" fmla="*/ 219120 h 850701"/>
                  <a:gd name="connsiteX52" fmla="*/ 953817 w 1140713"/>
                  <a:gd name="connsiteY52" fmla="*/ 368186 h 850701"/>
                  <a:gd name="connsiteX53" fmla="*/ 888081 w 1140713"/>
                  <a:gd name="connsiteY53" fmla="*/ 302450 h 850701"/>
                  <a:gd name="connsiteX54" fmla="*/ 869907 w 1140713"/>
                  <a:gd name="connsiteY54" fmla="*/ 320727 h 850701"/>
                  <a:gd name="connsiteX55" fmla="*/ 953817 w 1140713"/>
                  <a:gd name="connsiteY55" fmla="*/ 404637 h 850701"/>
                  <a:gd name="connsiteX56" fmla="*/ 953817 w 1140713"/>
                  <a:gd name="connsiteY56" fmla="*/ 559684 h 850701"/>
                  <a:gd name="connsiteX57" fmla="*/ 541356 w 1140713"/>
                  <a:gd name="connsiteY57" fmla="*/ 824923 h 850701"/>
                  <a:gd name="connsiteX58" fmla="*/ 438240 w 1140713"/>
                  <a:gd name="connsiteY58" fmla="*/ 824923 h 850701"/>
                  <a:gd name="connsiteX59" fmla="*/ 438240 w 1140713"/>
                  <a:gd name="connsiteY59" fmla="*/ 567134 h 850701"/>
                  <a:gd name="connsiteX60" fmla="*/ 541356 w 1140713"/>
                  <a:gd name="connsiteY60" fmla="*/ 567134 h 85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40713" h="850701">
                    <a:moveTo>
                      <a:pt x="979596" y="585412"/>
                    </a:moveTo>
                    <a:lnTo>
                      <a:pt x="993632" y="585412"/>
                    </a:lnTo>
                    <a:lnTo>
                      <a:pt x="994767" y="585205"/>
                    </a:lnTo>
                    <a:cubicBezTo>
                      <a:pt x="1082067" y="569545"/>
                      <a:pt x="1140713" y="485738"/>
                      <a:pt x="1140713" y="376732"/>
                    </a:cubicBezTo>
                    <a:cubicBezTo>
                      <a:pt x="1140713" y="260547"/>
                      <a:pt x="1020378" y="0"/>
                      <a:pt x="966706" y="0"/>
                    </a:cubicBezTo>
                    <a:cubicBezTo>
                      <a:pt x="913035" y="0"/>
                      <a:pt x="792699" y="260547"/>
                      <a:pt x="792699" y="376732"/>
                    </a:cubicBezTo>
                    <a:cubicBezTo>
                      <a:pt x="792699" y="485609"/>
                      <a:pt x="851333" y="569416"/>
                      <a:pt x="938620" y="585257"/>
                    </a:cubicBezTo>
                    <a:lnTo>
                      <a:pt x="953817" y="585257"/>
                    </a:lnTo>
                    <a:lnTo>
                      <a:pt x="953817" y="824923"/>
                    </a:lnTo>
                    <a:lnTo>
                      <a:pt x="850702" y="824923"/>
                    </a:lnTo>
                    <a:lnTo>
                      <a:pt x="850702" y="588621"/>
                    </a:lnTo>
                    <a:cubicBezTo>
                      <a:pt x="841514" y="581986"/>
                      <a:pt x="832891" y="574600"/>
                      <a:pt x="824923" y="566541"/>
                    </a:cubicBezTo>
                    <a:lnTo>
                      <a:pt x="824923" y="824923"/>
                    </a:lnTo>
                    <a:lnTo>
                      <a:pt x="567134" y="824923"/>
                    </a:lnTo>
                    <a:lnTo>
                      <a:pt x="567134" y="541356"/>
                    </a:lnTo>
                    <a:lnTo>
                      <a:pt x="412461" y="541356"/>
                    </a:lnTo>
                    <a:lnTo>
                      <a:pt x="412461" y="824923"/>
                    </a:lnTo>
                    <a:lnTo>
                      <a:pt x="180452" y="824923"/>
                    </a:lnTo>
                    <a:lnTo>
                      <a:pt x="180452" y="469845"/>
                    </a:lnTo>
                    <a:lnTo>
                      <a:pt x="490043" y="160254"/>
                    </a:lnTo>
                    <a:lnTo>
                      <a:pt x="761094" y="431306"/>
                    </a:lnTo>
                    <a:cubicBezTo>
                      <a:pt x="758077" y="417286"/>
                      <a:pt x="756035" y="403073"/>
                      <a:pt x="754985" y="388771"/>
                    </a:cubicBezTo>
                    <a:lnTo>
                      <a:pt x="490043" y="123738"/>
                    </a:lnTo>
                    <a:lnTo>
                      <a:pt x="154673" y="459173"/>
                    </a:lnTo>
                    <a:lnTo>
                      <a:pt x="154673" y="459173"/>
                    </a:lnTo>
                    <a:lnTo>
                      <a:pt x="107833" y="506013"/>
                    </a:lnTo>
                    <a:lnTo>
                      <a:pt x="74759" y="472462"/>
                    </a:lnTo>
                    <a:lnTo>
                      <a:pt x="490120" y="57139"/>
                    </a:lnTo>
                    <a:lnTo>
                      <a:pt x="757795" y="324813"/>
                    </a:lnTo>
                    <a:cubicBezTo>
                      <a:pt x="759316" y="315301"/>
                      <a:pt x="761313" y="305080"/>
                      <a:pt x="763711" y="294291"/>
                    </a:cubicBezTo>
                    <a:lnTo>
                      <a:pt x="490120" y="20623"/>
                    </a:lnTo>
                    <a:lnTo>
                      <a:pt x="38488" y="472320"/>
                    </a:lnTo>
                    <a:lnTo>
                      <a:pt x="107691" y="542644"/>
                    </a:lnTo>
                    <a:lnTo>
                      <a:pt x="154673" y="495624"/>
                    </a:lnTo>
                    <a:lnTo>
                      <a:pt x="154673" y="824923"/>
                    </a:lnTo>
                    <a:lnTo>
                      <a:pt x="0" y="824923"/>
                    </a:lnTo>
                    <a:lnTo>
                      <a:pt x="0" y="850702"/>
                    </a:lnTo>
                    <a:lnTo>
                      <a:pt x="1134269" y="850702"/>
                    </a:lnTo>
                    <a:lnTo>
                      <a:pt x="1134269" y="824923"/>
                    </a:lnTo>
                    <a:lnTo>
                      <a:pt x="979596" y="824923"/>
                    </a:lnTo>
                    <a:close/>
                    <a:moveTo>
                      <a:pt x="942113" y="559633"/>
                    </a:moveTo>
                    <a:cubicBezTo>
                      <a:pt x="868115" y="545609"/>
                      <a:pt x="818478" y="472255"/>
                      <a:pt x="818478" y="376732"/>
                    </a:cubicBezTo>
                    <a:cubicBezTo>
                      <a:pt x="818478" y="261926"/>
                      <a:pt x="936274" y="32713"/>
                      <a:pt x="966229" y="25740"/>
                    </a:cubicBezTo>
                    <a:cubicBezTo>
                      <a:pt x="997164" y="32726"/>
                      <a:pt x="1114935" y="261965"/>
                      <a:pt x="1114935" y="376732"/>
                    </a:cubicBezTo>
                    <a:cubicBezTo>
                      <a:pt x="1114935" y="472371"/>
                      <a:pt x="1065310" y="545725"/>
                      <a:pt x="991312" y="559684"/>
                    </a:cubicBezTo>
                    <a:lnTo>
                      <a:pt x="979596" y="559684"/>
                    </a:lnTo>
                    <a:lnTo>
                      <a:pt x="979596" y="474743"/>
                    </a:lnTo>
                    <a:lnTo>
                      <a:pt x="1074500" y="379825"/>
                    </a:lnTo>
                    <a:lnTo>
                      <a:pt x="1056275" y="361600"/>
                    </a:lnTo>
                    <a:lnTo>
                      <a:pt x="979596" y="438240"/>
                    </a:lnTo>
                    <a:lnTo>
                      <a:pt x="979596" y="219120"/>
                    </a:lnTo>
                    <a:lnTo>
                      <a:pt x="953817" y="219120"/>
                    </a:lnTo>
                    <a:lnTo>
                      <a:pt x="953817" y="368186"/>
                    </a:lnTo>
                    <a:lnTo>
                      <a:pt x="888081" y="302450"/>
                    </a:lnTo>
                    <a:lnTo>
                      <a:pt x="869907" y="320727"/>
                    </a:lnTo>
                    <a:lnTo>
                      <a:pt x="953817" y="404637"/>
                    </a:lnTo>
                    <a:lnTo>
                      <a:pt x="953817" y="559684"/>
                    </a:lnTo>
                    <a:close/>
                    <a:moveTo>
                      <a:pt x="541356" y="824923"/>
                    </a:moveTo>
                    <a:lnTo>
                      <a:pt x="438240" y="824923"/>
                    </a:lnTo>
                    <a:lnTo>
                      <a:pt x="438240" y="567134"/>
                    </a:lnTo>
                    <a:lnTo>
                      <a:pt x="541356" y="567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9003096" y="4690251"/>
            <a:ext cx="637999" cy="637999"/>
            <a:chOff x="7816980" y="4487394"/>
            <a:chExt cx="637999" cy="637999"/>
          </a:xfrm>
        </p:grpSpPr>
        <p:sp>
          <p:nvSpPr>
            <p:cNvPr id="100" name="Oval 99"/>
            <p:cNvSpPr/>
            <p:nvPr/>
          </p:nvSpPr>
          <p:spPr>
            <a:xfrm>
              <a:off x="7816980" y="4487394"/>
              <a:ext cx="637999" cy="6379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7CF7627E-479F-ED0E-8FFD-8740D19F4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51671" y="4745735"/>
              <a:ext cx="180785" cy="312399"/>
            </a:xfrm>
            <a:custGeom>
              <a:avLst/>
              <a:gdLst>
                <a:gd name="connsiteX0" fmla="*/ 93121 w 422093"/>
                <a:gd name="connsiteY0" fmla="*/ 129148 h 527292"/>
                <a:gd name="connsiteX1" fmla="*/ 93121 w 422093"/>
                <a:gd name="connsiteY1" fmla="*/ 33898 h 527292"/>
                <a:gd name="connsiteX2" fmla="*/ 66451 w 422093"/>
                <a:gd name="connsiteY2" fmla="*/ 560 h 527292"/>
                <a:gd name="connsiteX3" fmla="*/ 28351 w 422093"/>
                <a:gd name="connsiteY3" fmla="*/ 31993 h 527292"/>
                <a:gd name="connsiteX4" fmla="*/ 28351 w 422093"/>
                <a:gd name="connsiteY4" fmla="*/ 110098 h 527292"/>
                <a:gd name="connsiteX5" fmla="*/ 10253 w 422093"/>
                <a:gd name="connsiteY5" fmla="*/ 234875 h 527292"/>
                <a:gd name="connsiteX6" fmla="*/ 8348 w 422093"/>
                <a:gd name="connsiteY6" fmla="*/ 366320 h 527292"/>
                <a:gd name="connsiteX7" fmla="*/ 211231 w 422093"/>
                <a:gd name="connsiteY7" fmla="*/ 527293 h 527292"/>
                <a:gd name="connsiteX8" fmla="*/ 414113 w 422093"/>
                <a:gd name="connsiteY8" fmla="*/ 366320 h 527292"/>
                <a:gd name="connsiteX9" fmla="*/ 412208 w 422093"/>
                <a:gd name="connsiteY9" fmla="*/ 234875 h 527292"/>
                <a:gd name="connsiteX10" fmla="*/ 394111 w 422093"/>
                <a:gd name="connsiteY10" fmla="*/ 110098 h 527292"/>
                <a:gd name="connsiteX11" fmla="*/ 394111 w 422093"/>
                <a:gd name="connsiteY11" fmla="*/ 91048 h 527292"/>
                <a:gd name="connsiteX12" fmla="*/ 359821 w 422093"/>
                <a:gd name="connsiteY12" fmla="*/ 58663 h 527292"/>
                <a:gd name="connsiteX13" fmla="*/ 329341 w 422093"/>
                <a:gd name="connsiteY13" fmla="*/ 92953 h 527292"/>
                <a:gd name="connsiteX14" fmla="*/ 329341 w 422093"/>
                <a:gd name="connsiteY14" fmla="*/ 143435 h 527292"/>
                <a:gd name="connsiteX15" fmla="*/ 277906 w 422093"/>
                <a:gd name="connsiteY15" fmla="*/ 199633 h 527292"/>
                <a:gd name="connsiteX16" fmla="*/ 277906 w 422093"/>
                <a:gd name="connsiteY16" fmla="*/ 199633 h 527292"/>
                <a:gd name="connsiteX17" fmla="*/ 226471 w 422093"/>
                <a:gd name="connsiteY17" fmla="*/ 148198 h 527292"/>
                <a:gd name="connsiteX18" fmla="*/ 226471 w 422093"/>
                <a:gd name="connsiteY18" fmla="*/ 45328 h 527292"/>
                <a:gd name="connsiteX19" fmla="*/ 192181 w 422093"/>
                <a:gd name="connsiteY19" fmla="*/ 11990 h 527292"/>
                <a:gd name="connsiteX20" fmla="*/ 161701 w 422093"/>
                <a:gd name="connsiteY20" fmla="*/ 46280 h 527292"/>
                <a:gd name="connsiteX21" fmla="*/ 161701 w 422093"/>
                <a:gd name="connsiteY21" fmla="*/ 129148 h 527292"/>
                <a:gd name="connsiteX22" fmla="*/ 127411 w 422093"/>
                <a:gd name="connsiteY22" fmla="*/ 163438 h 527292"/>
                <a:gd name="connsiteX23" fmla="*/ 127411 w 422093"/>
                <a:gd name="connsiteY23" fmla="*/ 163438 h 527292"/>
                <a:gd name="connsiteX24" fmla="*/ 93121 w 422093"/>
                <a:gd name="connsiteY24" fmla="*/ 129148 h 5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2093" h="527292">
                  <a:moveTo>
                    <a:pt x="93121" y="129148"/>
                  </a:moveTo>
                  <a:lnTo>
                    <a:pt x="93121" y="33898"/>
                  </a:lnTo>
                  <a:cubicBezTo>
                    <a:pt x="93121" y="17705"/>
                    <a:pt x="82643" y="3418"/>
                    <a:pt x="66451" y="560"/>
                  </a:cubicBezTo>
                  <a:cubicBezTo>
                    <a:pt x="46448" y="-3250"/>
                    <a:pt x="28351" y="12943"/>
                    <a:pt x="28351" y="31993"/>
                  </a:cubicBezTo>
                  <a:lnTo>
                    <a:pt x="28351" y="110098"/>
                  </a:lnTo>
                  <a:cubicBezTo>
                    <a:pt x="28351" y="152008"/>
                    <a:pt x="21683" y="193918"/>
                    <a:pt x="10253" y="234875"/>
                  </a:cubicBezTo>
                  <a:cubicBezTo>
                    <a:pt x="-3082" y="283453"/>
                    <a:pt x="-3082" y="325363"/>
                    <a:pt x="8348" y="366320"/>
                  </a:cubicBezTo>
                  <a:cubicBezTo>
                    <a:pt x="22636" y="420613"/>
                    <a:pt x="81691" y="527293"/>
                    <a:pt x="211231" y="527293"/>
                  </a:cubicBezTo>
                  <a:cubicBezTo>
                    <a:pt x="340771" y="527293"/>
                    <a:pt x="399826" y="420613"/>
                    <a:pt x="414113" y="366320"/>
                  </a:cubicBezTo>
                  <a:cubicBezTo>
                    <a:pt x="424591" y="325363"/>
                    <a:pt x="425543" y="283453"/>
                    <a:pt x="412208" y="234875"/>
                  </a:cubicBezTo>
                  <a:cubicBezTo>
                    <a:pt x="400778" y="193918"/>
                    <a:pt x="394111" y="152008"/>
                    <a:pt x="394111" y="110098"/>
                  </a:cubicBezTo>
                  <a:lnTo>
                    <a:pt x="394111" y="91048"/>
                  </a:lnTo>
                  <a:cubicBezTo>
                    <a:pt x="394111" y="72950"/>
                    <a:pt x="378871" y="57710"/>
                    <a:pt x="359821" y="58663"/>
                  </a:cubicBezTo>
                  <a:cubicBezTo>
                    <a:pt x="342676" y="59615"/>
                    <a:pt x="329341" y="74855"/>
                    <a:pt x="329341" y="92953"/>
                  </a:cubicBezTo>
                  <a:lnTo>
                    <a:pt x="329341" y="143435"/>
                  </a:lnTo>
                  <a:cubicBezTo>
                    <a:pt x="329341" y="176773"/>
                    <a:pt x="306481" y="200585"/>
                    <a:pt x="277906" y="199633"/>
                  </a:cubicBezTo>
                  <a:lnTo>
                    <a:pt x="277906" y="199633"/>
                  </a:lnTo>
                  <a:cubicBezTo>
                    <a:pt x="249331" y="199633"/>
                    <a:pt x="226471" y="176773"/>
                    <a:pt x="226471" y="148198"/>
                  </a:cubicBezTo>
                  <a:lnTo>
                    <a:pt x="226471" y="45328"/>
                  </a:lnTo>
                  <a:cubicBezTo>
                    <a:pt x="226471" y="26278"/>
                    <a:pt x="211231" y="11038"/>
                    <a:pt x="192181" y="11990"/>
                  </a:cubicBezTo>
                  <a:cubicBezTo>
                    <a:pt x="175036" y="12943"/>
                    <a:pt x="161701" y="28183"/>
                    <a:pt x="161701" y="46280"/>
                  </a:cubicBezTo>
                  <a:lnTo>
                    <a:pt x="161701" y="129148"/>
                  </a:lnTo>
                  <a:cubicBezTo>
                    <a:pt x="161701" y="148198"/>
                    <a:pt x="146461" y="163438"/>
                    <a:pt x="127411" y="163438"/>
                  </a:cubicBezTo>
                  <a:lnTo>
                    <a:pt x="127411" y="163438"/>
                  </a:lnTo>
                  <a:cubicBezTo>
                    <a:pt x="108361" y="163438"/>
                    <a:pt x="93121" y="148198"/>
                    <a:pt x="93121" y="129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ADB1673A-3526-A7EC-96F3-2071C3C6729A}"/>
                </a:ext>
              </a:extLst>
            </p:cNvPr>
            <p:cNvGrpSpPr/>
            <p:nvPr/>
          </p:nvGrpSpPr>
          <p:grpSpPr>
            <a:xfrm>
              <a:off x="8064285" y="4958288"/>
              <a:ext cx="154659" cy="7314"/>
              <a:chOff x="7575232" y="3189764"/>
              <a:chExt cx="468628" cy="29527"/>
            </a:xfrm>
            <a:solidFill>
              <a:schemeClr val="bg1">
                <a:lumMod val="95000"/>
              </a:schemeClr>
            </a:solidFill>
          </p:grpSpPr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ED50B56A-22B8-0818-0747-B1393D0FB445}"/>
                  </a:ext>
                </a:extLst>
              </p:cNvPr>
              <p:cNvSpPr/>
              <p:nvPr/>
            </p:nvSpPr>
            <p:spPr>
              <a:xfrm>
                <a:off x="7575232" y="3189764"/>
                <a:ext cx="235267" cy="29527"/>
              </a:xfrm>
              <a:custGeom>
                <a:avLst/>
                <a:gdLst>
                  <a:gd name="connsiteX0" fmla="*/ 0 w 235267"/>
                  <a:gd name="connsiteY0" fmla="*/ 29527 h 29527"/>
                  <a:gd name="connsiteX1" fmla="*/ 40005 w 235267"/>
                  <a:gd name="connsiteY1" fmla="*/ 14288 h 29527"/>
                  <a:gd name="connsiteX2" fmla="*/ 77152 w 235267"/>
                  <a:gd name="connsiteY2" fmla="*/ 0 h 29527"/>
                  <a:gd name="connsiteX3" fmla="*/ 114300 w 235267"/>
                  <a:gd name="connsiteY3" fmla="*/ 14288 h 29527"/>
                  <a:gd name="connsiteX4" fmla="*/ 156210 w 235267"/>
                  <a:gd name="connsiteY4" fmla="*/ 29527 h 29527"/>
                  <a:gd name="connsiteX5" fmla="*/ 198120 w 235267"/>
                  <a:gd name="connsiteY5" fmla="*/ 14288 h 29527"/>
                  <a:gd name="connsiteX6" fmla="*/ 235267 w 235267"/>
                  <a:gd name="connsiteY6" fmla="*/ 0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267" h="29527">
                    <a:moveTo>
                      <a:pt x="0" y="29527"/>
                    </a:moveTo>
                    <a:cubicBezTo>
                      <a:pt x="15240" y="29527"/>
                      <a:pt x="27622" y="20955"/>
                      <a:pt x="40005" y="14288"/>
                    </a:cubicBezTo>
                    <a:cubicBezTo>
                      <a:pt x="51435" y="6667"/>
                      <a:pt x="62865" y="0"/>
                      <a:pt x="77152" y="0"/>
                    </a:cubicBezTo>
                    <a:cubicBezTo>
                      <a:pt x="91440" y="0"/>
                      <a:pt x="102870" y="6667"/>
                      <a:pt x="114300" y="14288"/>
                    </a:cubicBezTo>
                    <a:cubicBezTo>
                      <a:pt x="126683" y="21908"/>
                      <a:pt x="140017" y="29527"/>
                      <a:pt x="156210" y="29527"/>
                    </a:cubicBezTo>
                    <a:cubicBezTo>
                      <a:pt x="173355" y="29527"/>
                      <a:pt x="185738" y="21908"/>
                      <a:pt x="198120" y="14288"/>
                    </a:cubicBezTo>
                    <a:cubicBezTo>
                      <a:pt x="209550" y="6667"/>
                      <a:pt x="220980" y="0"/>
                      <a:pt x="235267" y="0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66E7E1E6-47EB-3472-AFA5-4300151FDCF5}"/>
                  </a:ext>
                </a:extLst>
              </p:cNvPr>
              <p:cNvSpPr/>
              <p:nvPr/>
            </p:nvSpPr>
            <p:spPr>
              <a:xfrm>
                <a:off x="7810500" y="3189764"/>
                <a:ext cx="233360" cy="29526"/>
              </a:xfrm>
              <a:custGeom>
                <a:avLst/>
                <a:gdLst>
                  <a:gd name="connsiteX0" fmla="*/ 0 w 233362"/>
                  <a:gd name="connsiteY0" fmla="*/ 0 h 29527"/>
                  <a:gd name="connsiteX1" fmla="*/ 37147 w 233362"/>
                  <a:gd name="connsiteY1" fmla="*/ 14288 h 29527"/>
                  <a:gd name="connsiteX2" fmla="*/ 77153 w 233362"/>
                  <a:gd name="connsiteY2" fmla="*/ 29527 h 29527"/>
                  <a:gd name="connsiteX3" fmla="*/ 117158 w 233362"/>
                  <a:gd name="connsiteY3" fmla="*/ 14288 h 29527"/>
                  <a:gd name="connsiteX4" fmla="*/ 154305 w 233362"/>
                  <a:gd name="connsiteY4" fmla="*/ 0 h 29527"/>
                  <a:gd name="connsiteX5" fmla="*/ 191453 w 233362"/>
                  <a:gd name="connsiteY5" fmla="*/ 14288 h 29527"/>
                  <a:gd name="connsiteX6" fmla="*/ 233363 w 233362"/>
                  <a:gd name="connsiteY6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62" h="29527">
                    <a:moveTo>
                      <a:pt x="0" y="0"/>
                    </a:moveTo>
                    <a:cubicBezTo>
                      <a:pt x="14288" y="0"/>
                      <a:pt x="25717" y="6667"/>
                      <a:pt x="37147" y="14288"/>
                    </a:cubicBezTo>
                    <a:cubicBezTo>
                      <a:pt x="48578" y="21908"/>
                      <a:pt x="61913" y="29527"/>
                      <a:pt x="77153" y="29527"/>
                    </a:cubicBezTo>
                    <a:cubicBezTo>
                      <a:pt x="92392" y="29527"/>
                      <a:pt x="104775" y="20955"/>
                      <a:pt x="117158" y="14288"/>
                    </a:cubicBezTo>
                    <a:cubicBezTo>
                      <a:pt x="128588" y="6667"/>
                      <a:pt x="140017" y="0"/>
                      <a:pt x="154305" y="0"/>
                    </a:cubicBezTo>
                    <a:cubicBezTo>
                      <a:pt x="168592" y="0"/>
                      <a:pt x="180022" y="6667"/>
                      <a:pt x="191453" y="14288"/>
                    </a:cubicBezTo>
                    <a:cubicBezTo>
                      <a:pt x="203835" y="21908"/>
                      <a:pt x="217170" y="29527"/>
                      <a:pt x="233363" y="29527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03" name="Rectangle 411">
              <a:extLst>
                <a:ext uri="{FF2B5EF4-FFF2-40B4-BE49-F238E27FC236}">
                  <a16:creationId xmlns:a16="http://schemas.microsoft.com/office/drawing/2014/main" id="{6EF468EE-871E-E0BB-7ED6-C1593851794E}"/>
                </a:ext>
              </a:extLst>
            </p:cNvPr>
            <p:cNvSpPr/>
            <p:nvPr/>
          </p:nvSpPr>
          <p:spPr>
            <a:xfrm>
              <a:off x="8045097" y="4580202"/>
              <a:ext cx="180785" cy="284688"/>
            </a:xfrm>
            <a:custGeom>
              <a:avLst/>
              <a:gdLst>
                <a:gd name="connsiteX0" fmla="*/ 0 w 444901"/>
                <a:gd name="connsiteY0" fmla="*/ 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0 h 700599"/>
                <a:gd name="connsiteX0" fmla="*/ 0 w 444901"/>
                <a:gd name="connsiteY0" fmla="*/ 3810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38100 h 7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01" h="700599">
                  <a:moveTo>
                    <a:pt x="0" y="38100"/>
                  </a:moveTo>
                  <a:lnTo>
                    <a:pt x="444901" y="0"/>
                  </a:lnTo>
                  <a:lnTo>
                    <a:pt x="444901" y="700599"/>
                  </a:lnTo>
                  <a:lnTo>
                    <a:pt x="0" y="700599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473E4B2-AC6E-02DF-4505-35DC94B91CB0}"/>
                </a:ext>
              </a:extLst>
            </p:cNvPr>
            <p:cNvCxnSpPr/>
            <p:nvPr/>
          </p:nvCxnSpPr>
          <p:spPr>
            <a:xfrm>
              <a:off x="7929331" y="4864891"/>
              <a:ext cx="412317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5AA9223-A03B-D941-44AA-EC265405F9CE}"/>
                </a:ext>
              </a:extLst>
            </p:cNvPr>
            <p:cNvSpPr/>
            <p:nvPr/>
          </p:nvSpPr>
          <p:spPr>
            <a:xfrm rot="20921585">
              <a:off x="8001771" y="4570527"/>
              <a:ext cx="263764" cy="33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A92A49DE-2217-61A1-9CF7-D4C1F3EDF4D9}"/>
                </a:ext>
              </a:extLst>
            </p:cNvPr>
            <p:cNvSpPr/>
            <p:nvPr/>
          </p:nvSpPr>
          <p:spPr>
            <a:xfrm>
              <a:off x="8076833" y="4839003"/>
              <a:ext cx="121193" cy="25888"/>
            </a:xfrm>
            <a:custGeom>
              <a:avLst/>
              <a:gdLst>
                <a:gd name="connsiteX0" fmla="*/ 114780 w 298247"/>
                <a:gd name="connsiteY0" fmla="*/ 0 h 63708"/>
                <a:gd name="connsiteX1" fmla="*/ 183465 w 298247"/>
                <a:gd name="connsiteY1" fmla="*/ 0 h 63708"/>
                <a:gd name="connsiteX2" fmla="*/ 191085 w 298247"/>
                <a:gd name="connsiteY2" fmla="*/ 7620 h 63708"/>
                <a:gd name="connsiteX3" fmla="*/ 191085 w 298247"/>
                <a:gd name="connsiteY3" fmla="*/ 17989 h 63708"/>
                <a:gd name="connsiteX4" fmla="*/ 290627 w 298247"/>
                <a:gd name="connsiteY4" fmla="*/ 17989 h 63708"/>
                <a:gd name="connsiteX5" fmla="*/ 298247 w 298247"/>
                <a:gd name="connsiteY5" fmla="*/ 25609 h 63708"/>
                <a:gd name="connsiteX6" fmla="*/ 298247 w 298247"/>
                <a:gd name="connsiteY6" fmla="*/ 56088 h 63708"/>
                <a:gd name="connsiteX7" fmla="*/ 290627 w 298247"/>
                <a:gd name="connsiteY7" fmla="*/ 63708 h 63708"/>
                <a:gd name="connsiteX8" fmla="*/ 7620 w 298247"/>
                <a:gd name="connsiteY8" fmla="*/ 63708 h 63708"/>
                <a:gd name="connsiteX9" fmla="*/ 0 w 298247"/>
                <a:gd name="connsiteY9" fmla="*/ 56088 h 63708"/>
                <a:gd name="connsiteX10" fmla="*/ 0 w 298247"/>
                <a:gd name="connsiteY10" fmla="*/ 25609 h 63708"/>
                <a:gd name="connsiteX11" fmla="*/ 7620 w 298247"/>
                <a:gd name="connsiteY11" fmla="*/ 17989 h 63708"/>
                <a:gd name="connsiteX12" fmla="*/ 107160 w 298247"/>
                <a:gd name="connsiteY12" fmla="*/ 17989 h 63708"/>
                <a:gd name="connsiteX13" fmla="*/ 107160 w 298247"/>
                <a:gd name="connsiteY13" fmla="*/ 7620 h 63708"/>
                <a:gd name="connsiteX14" fmla="*/ 114780 w 298247"/>
                <a:gd name="connsiteY14" fmla="*/ 0 h 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247" h="63708">
                  <a:moveTo>
                    <a:pt x="114780" y="0"/>
                  </a:moveTo>
                  <a:lnTo>
                    <a:pt x="183465" y="0"/>
                  </a:lnTo>
                  <a:cubicBezTo>
                    <a:pt x="187673" y="0"/>
                    <a:pt x="191085" y="3412"/>
                    <a:pt x="191085" y="7620"/>
                  </a:cubicBezTo>
                  <a:lnTo>
                    <a:pt x="191085" y="17989"/>
                  </a:lnTo>
                  <a:lnTo>
                    <a:pt x="290627" y="17989"/>
                  </a:lnTo>
                  <a:cubicBezTo>
                    <a:pt x="294835" y="17989"/>
                    <a:pt x="298247" y="21401"/>
                    <a:pt x="298247" y="25609"/>
                  </a:cubicBezTo>
                  <a:lnTo>
                    <a:pt x="298247" y="56088"/>
                  </a:lnTo>
                  <a:cubicBezTo>
                    <a:pt x="298247" y="60296"/>
                    <a:pt x="294835" y="63708"/>
                    <a:pt x="290627" y="63708"/>
                  </a:cubicBezTo>
                  <a:lnTo>
                    <a:pt x="7620" y="63708"/>
                  </a:lnTo>
                  <a:cubicBezTo>
                    <a:pt x="3412" y="63708"/>
                    <a:pt x="0" y="60296"/>
                    <a:pt x="0" y="56088"/>
                  </a:cubicBezTo>
                  <a:lnTo>
                    <a:pt x="0" y="25609"/>
                  </a:lnTo>
                  <a:cubicBezTo>
                    <a:pt x="0" y="21401"/>
                    <a:pt x="3412" y="17989"/>
                    <a:pt x="7620" y="17989"/>
                  </a:cubicBezTo>
                  <a:lnTo>
                    <a:pt x="107160" y="17989"/>
                  </a:lnTo>
                  <a:lnTo>
                    <a:pt x="107160" y="7620"/>
                  </a:lnTo>
                  <a:cubicBezTo>
                    <a:pt x="107160" y="3412"/>
                    <a:pt x="110572" y="0"/>
                    <a:pt x="11478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8868518" y="3358092"/>
            <a:ext cx="903462" cy="903462"/>
            <a:chOff x="7157965" y="2662068"/>
            <a:chExt cx="903462" cy="903462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AD49085-D2E5-C933-19D1-FDE239B334E9}"/>
                </a:ext>
              </a:extLst>
            </p:cNvPr>
            <p:cNvSpPr/>
            <p:nvPr/>
          </p:nvSpPr>
          <p:spPr>
            <a:xfrm>
              <a:off x="7157965" y="2662068"/>
              <a:ext cx="903462" cy="9034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A7FF329-4F4E-7E79-0AD4-723C62E2E5AF}"/>
                </a:ext>
              </a:extLst>
            </p:cNvPr>
            <p:cNvGrpSpPr/>
            <p:nvPr/>
          </p:nvGrpSpPr>
          <p:grpSpPr>
            <a:xfrm>
              <a:off x="7234832" y="2999434"/>
              <a:ext cx="749729" cy="280779"/>
              <a:chOff x="4041011" y="1007405"/>
              <a:chExt cx="884585" cy="331284"/>
            </a:xfrm>
            <a:solidFill>
              <a:schemeClr val="bg1">
                <a:lumMod val="95000"/>
              </a:schemeClr>
            </a:solidFill>
          </p:grpSpPr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6F3CA2A5-CD36-31BE-2FF8-764A4CC881C3}"/>
                  </a:ext>
                </a:extLst>
              </p:cNvPr>
              <p:cNvSpPr/>
              <p:nvPr/>
            </p:nvSpPr>
            <p:spPr>
              <a:xfrm>
                <a:off x="4112222" y="1012230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D319DB6F-4B2C-AC4B-D00C-56643A9962C1}"/>
                  </a:ext>
                </a:extLst>
              </p:cNvPr>
              <p:cNvSpPr/>
              <p:nvPr/>
            </p:nvSpPr>
            <p:spPr>
              <a:xfrm>
                <a:off x="4471009" y="1012229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359035BA-7851-2B40-61A4-FA4DAE4ECB3E}"/>
                  </a:ext>
                </a:extLst>
              </p:cNvPr>
              <p:cNvSpPr/>
              <p:nvPr/>
            </p:nvSpPr>
            <p:spPr>
              <a:xfrm>
                <a:off x="4043853" y="1007405"/>
                <a:ext cx="844830" cy="51845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02E38A0D-A0A1-15D0-4EE8-55EC8E360956}"/>
                  </a:ext>
                </a:extLst>
              </p:cNvPr>
              <p:cNvSpPr/>
              <p:nvPr/>
            </p:nvSpPr>
            <p:spPr>
              <a:xfrm>
                <a:off x="4397869" y="1100936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C72A59B0-9ACE-8F71-58F8-F9B618BDAE49}"/>
                  </a:ext>
                </a:extLst>
              </p:cNvPr>
              <p:cNvSpPr/>
              <p:nvPr/>
            </p:nvSpPr>
            <p:spPr>
              <a:xfrm>
                <a:off x="4041011" y="1110022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1405EBFC-A564-38C9-152D-DC1317D21503}"/>
                  </a:ext>
                </a:extLst>
              </p:cNvPr>
              <p:cNvSpPr/>
              <p:nvPr/>
            </p:nvSpPr>
            <p:spPr>
              <a:xfrm>
                <a:off x="4787948" y="1100937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3CB87FA-E7D6-7AA8-B061-DAE527C93F39}"/>
                  </a:ext>
                </a:extLst>
              </p:cNvPr>
              <p:cNvGrpSpPr/>
              <p:nvPr/>
            </p:nvGrpSpPr>
            <p:grpSpPr>
              <a:xfrm>
                <a:off x="4115771" y="119732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CA68DAB2-D869-A26F-9D7B-5EB60E769AC6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AFCD1543-FABF-8D8A-F60C-669E0AF6BE14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27F66A1-1ACE-22B7-D938-F279037BB6E0}"/>
                  </a:ext>
                </a:extLst>
              </p:cNvPr>
              <p:cNvGrpSpPr/>
              <p:nvPr/>
            </p:nvGrpSpPr>
            <p:grpSpPr>
              <a:xfrm>
                <a:off x="4478107" y="124799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B7B30DD3-7DBD-9808-B582-FFF418245A72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864A4B2E-1828-FDF1-439B-5DAACC3487E2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190" name="Group 189"/>
          <p:cNvGrpSpPr/>
          <p:nvPr/>
        </p:nvGrpSpPr>
        <p:grpSpPr>
          <a:xfrm>
            <a:off x="1032957" y="4203060"/>
            <a:ext cx="886183" cy="886183"/>
            <a:chOff x="9616453" y="4136006"/>
            <a:chExt cx="886183" cy="88618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BD3F124-E8A0-E1D8-5B57-95C9F1DD01A1}"/>
                </a:ext>
              </a:extLst>
            </p:cNvPr>
            <p:cNvSpPr/>
            <p:nvPr/>
          </p:nvSpPr>
          <p:spPr>
            <a:xfrm>
              <a:off x="9616453" y="4136006"/>
              <a:ext cx="886183" cy="88618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7159410-DD86-A804-812A-4481FF260E7D}"/>
                </a:ext>
              </a:extLst>
            </p:cNvPr>
            <p:cNvGrpSpPr/>
            <p:nvPr/>
          </p:nvGrpSpPr>
          <p:grpSpPr>
            <a:xfrm>
              <a:off x="9763687" y="4680856"/>
              <a:ext cx="523790" cy="168236"/>
              <a:chOff x="10392000" y="6556275"/>
              <a:chExt cx="1800000" cy="357520"/>
            </a:xfrm>
            <a:solidFill>
              <a:schemeClr val="bg1">
                <a:lumMod val="75000"/>
              </a:schemeClr>
            </a:solidFill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E4DA30B-042D-DEB4-E76C-09694B3EC20D}"/>
                  </a:ext>
                </a:extLst>
              </p:cNvPr>
              <p:cNvSpPr/>
              <p:nvPr/>
            </p:nvSpPr>
            <p:spPr>
              <a:xfrm>
                <a:off x="10392000" y="6556275"/>
                <a:ext cx="1800000" cy="42545"/>
              </a:xfrm>
              <a:custGeom>
                <a:avLst/>
                <a:gdLst>
                  <a:gd name="connsiteX0" fmla="*/ 187718 w 187718"/>
                  <a:gd name="connsiteY0" fmla="*/ 0 h 5521"/>
                  <a:gd name="connsiteX1" fmla="*/ 0 w 18771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718" h="5521">
                    <a:moveTo>
                      <a:pt x="18771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CDDB18D-0C58-8C2F-FAF8-E71DCC734588}"/>
                  </a:ext>
                </a:extLst>
              </p:cNvPr>
              <p:cNvSpPr/>
              <p:nvPr/>
            </p:nvSpPr>
            <p:spPr>
              <a:xfrm>
                <a:off x="10440262" y="6868076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7" y="2208"/>
                      <a:pt x="21532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1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E9B4ED02-99AD-96D7-E9AE-675385C6965B}"/>
                  </a:ext>
                </a:extLst>
              </p:cNvPr>
              <p:cNvSpPr/>
              <p:nvPr/>
            </p:nvSpPr>
            <p:spPr>
              <a:xfrm>
                <a:off x="10946899" y="682674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90913DF-CFF1-3218-5477-B6B13A04B908}"/>
                  </a:ext>
                </a:extLst>
              </p:cNvPr>
              <p:cNvSpPr/>
              <p:nvPr/>
            </p:nvSpPr>
            <p:spPr>
              <a:xfrm>
                <a:off x="11358777" y="6633395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584306A-98DD-BB16-551F-D60312A5D02C}"/>
                  </a:ext>
                </a:extLst>
              </p:cNvPr>
              <p:cNvSpPr/>
              <p:nvPr/>
            </p:nvSpPr>
            <p:spPr>
              <a:xfrm>
                <a:off x="11970635" y="6638427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8AF9FEE2-B402-CA00-F832-CEC7F49D17BD}"/>
                  </a:ext>
                </a:extLst>
              </p:cNvPr>
              <p:cNvSpPr/>
              <p:nvPr/>
            </p:nvSpPr>
            <p:spPr>
              <a:xfrm>
                <a:off x="11653411" y="6689656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E015F17-FE31-409D-8FB1-203C7810A0E9}"/>
                  </a:ext>
                </a:extLst>
              </p:cNvPr>
              <p:cNvSpPr/>
              <p:nvPr/>
            </p:nvSpPr>
            <p:spPr>
              <a:xfrm>
                <a:off x="10487402" y="6611853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411F1B17-8BB3-4183-CFBA-6172CA8D27F1}"/>
                  </a:ext>
                </a:extLst>
              </p:cNvPr>
              <p:cNvSpPr/>
              <p:nvPr/>
            </p:nvSpPr>
            <p:spPr>
              <a:xfrm>
                <a:off x="11099260" y="6616885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65D52CCA-0FAD-C351-364F-8DE25F1D99CD}"/>
                  </a:ext>
                </a:extLst>
              </p:cNvPr>
              <p:cNvSpPr/>
              <p:nvPr/>
            </p:nvSpPr>
            <p:spPr>
              <a:xfrm>
                <a:off x="10781586" y="6694131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8299A2CE-8545-9A44-34E8-E08B0508BA44}"/>
                  </a:ext>
                </a:extLst>
              </p:cNvPr>
              <p:cNvSpPr/>
              <p:nvPr/>
            </p:nvSpPr>
            <p:spPr>
              <a:xfrm>
                <a:off x="11692796" y="684576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47D5C4B-8AA5-CBFC-94EA-910466BD4A0C}"/>
                </a:ext>
              </a:extLst>
            </p:cNvPr>
            <p:cNvSpPr/>
            <p:nvPr/>
          </p:nvSpPr>
          <p:spPr>
            <a:xfrm>
              <a:off x="9762512" y="4772138"/>
              <a:ext cx="534877" cy="20831"/>
            </a:xfrm>
            <a:custGeom>
              <a:avLst/>
              <a:gdLst>
                <a:gd name="connsiteX0" fmla="*/ 293723 w 293723"/>
                <a:gd name="connsiteY0" fmla="*/ 22084 h 22084"/>
                <a:gd name="connsiteX1" fmla="*/ 263909 w 293723"/>
                <a:gd name="connsiteY1" fmla="*/ 10490 h 22084"/>
                <a:gd name="connsiteX2" fmla="*/ 236304 w 293723"/>
                <a:gd name="connsiteY2" fmla="*/ 0 h 22084"/>
                <a:gd name="connsiteX3" fmla="*/ 208698 w 293723"/>
                <a:gd name="connsiteY3" fmla="*/ 10490 h 22084"/>
                <a:gd name="connsiteX4" fmla="*/ 177228 w 293723"/>
                <a:gd name="connsiteY4" fmla="*/ 22084 h 22084"/>
                <a:gd name="connsiteX5" fmla="*/ 145758 w 293723"/>
                <a:gd name="connsiteY5" fmla="*/ 10490 h 22084"/>
                <a:gd name="connsiteX6" fmla="*/ 118152 w 293723"/>
                <a:gd name="connsiteY6" fmla="*/ 0 h 22084"/>
                <a:gd name="connsiteX7" fmla="*/ 90546 w 293723"/>
                <a:gd name="connsiteY7" fmla="*/ 10490 h 22084"/>
                <a:gd name="connsiteX8" fmla="*/ 59076 w 293723"/>
                <a:gd name="connsiteY8" fmla="*/ 22084 h 22084"/>
                <a:gd name="connsiteX9" fmla="*/ 27606 w 293723"/>
                <a:gd name="connsiteY9" fmla="*/ 10490 h 22084"/>
                <a:gd name="connsiteX10" fmla="*/ 0 w 293723"/>
                <a:gd name="connsiteY10" fmla="*/ 0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723" h="22084">
                  <a:moveTo>
                    <a:pt x="293723" y="22084"/>
                  </a:moveTo>
                  <a:cubicBezTo>
                    <a:pt x="282681" y="22084"/>
                    <a:pt x="272743" y="16011"/>
                    <a:pt x="263909" y="10490"/>
                  </a:cubicBezTo>
                  <a:cubicBezTo>
                    <a:pt x="255076" y="4969"/>
                    <a:pt x="246794" y="0"/>
                    <a:pt x="236304" y="0"/>
                  </a:cubicBezTo>
                  <a:cubicBezTo>
                    <a:pt x="225814" y="0"/>
                    <a:pt x="217532" y="4969"/>
                    <a:pt x="208698" y="10490"/>
                  </a:cubicBezTo>
                  <a:cubicBezTo>
                    <a:pt x="199312" y="16011"/>
                    <a:pt x="189927" y="22084"/>
                    <a:pt x="177228" y="22084"/>
                  </a:cubicBezTo>
                  <a:cubicBezTo>
                    <a:pt x="164529" y="22084"/>
                    <a:pt x="155143" y="16011"/>
                    <a:pt x="145758" y="10490"/>
                  </a:cubicBezTo>
                  <a:cubicBezTo>
                    <a:pt x="136924" y="4969"/>
                    <a:pt x="128642" y="0"/>
                    <a:pt x="118152" y="0"/>
                  </a:cubicBezTo>
                  <a:cubicBezTo>
                    <a:pt x="107662" y="0"/>
                    <a:pt x="99380" y="4969"/>
                    <a:pt x="90546" y="10490"/>
                  </a:cubicBezTo>
                  <a:cubicBezTo>
                    <a:pt x="81160" y="16011"/>
                    <a:pt x="71775" y="22084"/>
                    <a:pt x="59076" y="22084"/>
                  </a:cubicBezTo>
                  <a:cubicBezTo>
                    <a:pt x="46377" y="22084"/>
                    <a:pt x="36991" y="16011"/>
                    <a:pt x="27606" y="10490"/>
                  </a:cubicBezTo>
                  <a:cubicBezTo>
                    <a:pt x="18772" y="4969"/>
                    <a:pt x="10490" y="0"/>
                    <a:pt x="0" y="0"/>
                  </a:cubicBezTo>
                </a:path>
              </a:pathLst>
            </a:custGeom>
            <a:noFill/>
            <a:ln w="13213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03E168A-68D3-C596-8324-FC43E42DE507}"/>
                </a:ext>
              </a:extLst>
            </p:cNvPr>
            <p:cNvSpPr/>
            <p:nvPr/>
          </p:nvSpPr>
          <p:spPr>
            <a:xfrm>
              <a:off x="10038279" y="4846851"/>
              <a:ext cx="109602" cy="21514"/>
            </a:xfrm>
            <a:custGeom>
              <a:avLst/>
              <a:gdLst>
                <a:gd name="connsiteX0" fmla="*/ 0 w 95515"/>
                <a:gd name="connsiteY0" fmla="*/ 7730 h 11594"/>
                <a:gd name="connsiteX1" fmla="*/ 12699 w 95515"/>
                <a:gd name="connsiteY1" fmla="*/ 2208 h 11594"/>
                <a:gd name="connsiteX2" fmla="*/ 25949 w 95515"/>
                <a:gd name="connsiteY2" fmla="*/ 6625 h 11594"/>
                <a:gd name="connsiteX3" fmla="*/ 40856 w 95515"/>
                <a:gd name="connsiteY3" fmla="*/ 11594 h 11594"/>
                <a:gd name="connsiteX4" fmla="*/ 54659 w 95515"/>
                <a:gd name="connsiteY4" fmla="*/ 5521 h 11594"/>
                <a:gd name="connsiteX5" fmla="*/ 67358 w 95515"/>
                <a:gd name="connsiteY5" fmla="*/ 0 h 11594"/>
                <a:gd name="connsiteX6" fmla="*/ 80608 w 95515"/>
                <a:gd name="connsiteY6" fmla="*/ 4417 h 11594"/>
                <a:gd name="connsiteX7" fmla="*/ 95515 w 95515"/>
                <a:gd name="connsiteY7" fmla="*/ 9386 h 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15" h="11594">
                  <a:moveTo>
                    <a:pt x="0" y="7730"/>
                  </a:moveTo>
                  <a:cubicBezTo>
                    <a:pt x="3865" y="4969"/>
                    <a:pt x="7730" y="2761"/>
                    <a:pt x="12699" y="2208"/>
                  </a:cubicBezTo>
                  <a:cubicBezTo>
                    <a:pt x="17668" y="2208"/>
                    <a:pt x="21533" y="4417"/>
                    <a:pt x="25949" y="6625"/>
                  </a:cubicBezTo>
                  <a:cubicBezTo>
                    <a:pt x="30366" y="9386"/>
                    <a:pt x="34783" y="11594"/>
                    <a:pt x="40856" y="11594"/>
                  </a:cubicBezTo>
                  <a:cubicBezTo>
                    <a:pt x="45825" y="11594"/>
                    <a:pt x="50242" y="8282"/>
                    <a:pt x="54659" y="5521"/>
                  </a:cubicBezTo>
                  <a:cubicBezTo>
                    <a:pt x="58524" y="2761"/>
                    <a:pt x="62389" y="552"/>
                    <a:pt x="67358" y="0"/>
                  </a:cubicBezTo>
                  <a:cubicBezTo>
                    <a:pt x="72327" y="0"/>
                    <a:pt x="76192" y="2208"/>
                    <a:pt x="80608" y="4417"/>
                  </a:cubicBezTo>
                  <a:cubicBezTo>
                    <a:pt x="85025" y="7177"/>
                    <a:pt x="89442" y="9386"/>
                    <a:pt x="95515" y="9386"/>
                  </a:cubicBezTo>
                </a:path>
              </a:pathLst>
            </a:custGeom>
            <a:noFill/>
            <a:ln w="13213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2E79864-1D1C-FC7A-1AEE-F97686775E0F}"/>
                </a:ext>
              </a:extLst>
            </p:cNvPr>
            <p:cNvSpPr/>
            <p:nvPr/>
          </p:nvSpPr>
          <p:spPr>
            <a:xfrm>
              <a:off x="10089983" y="4243575"/>
              <a:ext cx="196336" cy="344383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5DF16CF-F481-551F-0059-14412EDC98A4}"/>
                </a:ext>
              </a:extLst>
            </p:cNvPr>
            <p:cNvSpPr/>
            <p:nvPr/>
          </p:nvSpPr>
          <p:spPr>
            <a:xfrm>
              <a:off x="10179396" y="4489037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5A8458-ABD5-82B1-16FD-87BB66A02E8E}"/>
                </a:ext>
              </a:extLst>
            </p:cNvPr>
            <p:cNvGrpSpPr/>
            <p:nvPr/>
          </p:nvGrpSpPr>
          <p:grpSpPr>
            <a:xfrm>
              <a:off x="9811085" y="4405972"/>
              <a:ext cx="248541" cy="269928"/>
              <a:chOff x="7963313" y="5432003"/>
              <a:chExt cx="248541" cy="269928"/>
            </a:xfrm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AAFCFDA-EC7B-FE4D-D144-E093DB8E0238}"/>
                  </a:ext>
                </a:extLst>
              </p:cNvPr>
              <p:cNvSpPr/>
              <p:nvPr/>
            </p:nvSpPr>
            <p:spPr>
              <a:xfrm>
                <a:off x="8067005" y="5432003"/>
                <a:ext cx="144849" cy="25059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E24CC397-1A72-4A42-AD57-21F216F9C22F}"/>
                  </a:ext>
                </a:extLst>
              </p:cNvPr>
              <p:cNvSpPr/>
              <p:nvPr/>
            </p:nvSpPr>
            <p:spPr>
              <a:xfrm>
                <a:off x="8130770" y="5609194"/>
                <a:ext cx="17625" cy="92737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05F468B-B090-694E-B5E6-96C9C89DE8D7}"/>
                  </a:ext>
                </a:extLst>
              </p:cNvPr>
              <p:cNvSpPr/>
              <p:nvPr/>
            </p:nvSpPr>
            <p:spPr>
              <a:xfrm>
                <a:off x="8030140" y="5569239"/>
                <a:ext cx="17625" cy="12996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631C888-9ABC-23B5-6C3C-F28FCF83E3AD}"/>
                  </a:ext>
                </a:extLst>
              </p:cNvPr>
              <p:cNvSpPr/>
              <p:nvPr/>
            </p:nvSpPr>
            <p:spPr>
              <a:xfrm>
                <a:off x="7963313" y="5446374"/>
                <a:ext cx="119264" cy="19600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4BC4F26-DC35-EF8B-B4D5-4950480689EF}"/>
              </a:ext>
            </a:extLst>
          </p:cNvPr>
          <p:cNvGrpSpPr>
            <a:grpSpLocks noChangeAspect="1"/>
          </p:cNvGrpSpPr>
          <p:nvPr/>
        </p:nvGrpSpPr>
        <p:grpSpPr>
          <a:xfrm>
            <a:off x="868612" y="2209963"/>
            <a:ext cx="1080000" cy="1080000"/>
            <a:chOff x="2062918" y="5260593"/>
            <a:chExt cx="1056765" cy="1056765"/>
          </a:xfrm>
          <a:effectLst/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9B9C83C-BE70-952F-6290-9880965E3190}"/>
                </a:ext>
              </a:extLst>
            </p:cNvPr>
            <p:cNvSpPr/>
            <p:nvPr/>
          </p:nvSpPr>
          <p:spPr>
            <a:xfrm>
              <a:off x="2062918" y="5260593"/>
              <a:ext cx="1056765" cy="10567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24000" rtlCol="0" anchor="t"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</p:txBody>
        </p:sp>
        <p:grpSp>
          <p:nvGrpSpPr>
            <p:cNvPr id="55" name="Graphic 4">
              <a:extLst>
                <a:ext uri="{FF2B5EF4-FFF2-40B4-BE49-F238E27FC236}">
                  <a16:creationId xmlns:a16="http://schemas.microsoft.com/office/drawing/2014/main" id="{E48FF049-00F5-5C2E-03EC-A260A4EA5EBC}"/>
                </a:ext>
              </a:extLst>
            </p:cNvPr>
            <p:cNvGrpSpPr/>
            <p:nvPr/>
          </p:nvGrpSpPr>
          <p:grpSpPr>
            <a:xfrm>
              <a:off x="2199521" y="5467810"/>
              <a:ext cx="766371" cy="624045"/>
              <a:chOff x="2708898" y="3912190"/>
              <a:chExt cx="402071" cy="327401"/>
            </a:xfrm>
            <a:solidFill>
              <a:schemeClr val="bg1">
                <a:lumMod val="75000"/>
              </a:schemeClr>
            </a:solidFill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B2D3FCE0-0E5F-CFAB-B4D4-E062E826D7B4}"/>
                  </a:ext>
                </a:extLst>
              </p:cNvPr>
              <p:cNvSpPr/>
              <p:nvPr/>
            </p:nvSpPr>
            <p:spPr>
              <a:xfrm>
                <a:off x="2982388" y="4169380"/>
                <a:ext cx="35298" cy="70211"/>
              </a:xfrm>
              <a:custGeom>
                <a:avLst/>
                <a:gdLst>
                  <a:gd name="connsiteX0" fmla="*/ 18972 w 35298"/>
                  <a:gd name="connsiteY0" fmla="*/ 8168 h 70211"/>
                  <a:gd name="connsiteX1" fmla="*/ 19593 w 35298"/>
                  <a:gd name="connsiteY1" fmla="*/ 1681 h 70211"/>
                  <a:gd name="connsiteX2" fmla="*/ 13106 w 35298"/>
                  <a:gd name="connsiteY2" fmla="*/ 1059 h 70211"/>
                  <a:gd name="connsiteX3" fmla="*/ 62 w 35298"/>
                  <a:gd name="connsiteY3" fmla="*/ 21902 h 70211"/>
                  <a:gd name="connsiteX4" fmla="*/ 27323 w 35298"/>
                  <a:gd name="connsiteY4" fmla="*/ 68693 h 70211"/>
                  <a:gd name="connsiteX5" fmla="*/ 30704 w 35298"/>
                  <a:gd name="connsiteY5" fmla="*/ 70212 h 70211"/>
                  <a:gd name="connsiteX6" fmla="*/ 33810 w 35298"/>
                  <a:gd name="connsiteY6" fmla="*/ 69038 h 70211"/>
                  <a:gd name="connsiteX7" fmla="*/ 34086 w 35298"/>
                  <a:gd name="connsiteY7" fmla="*/ 62551 h 70211"/>
                  <a:gd name="connsiteX8" fmla="*/ 9172 w 35298"/>
                  <a:gd name="connsiteY8" fmla="*/ 22661 h 70211"/>
                  <a:gd name="connsiteX9" fmla="*/ 18972 w 35298"/>
                  <a:gd name="connsiteY9" fmla="*/ 8168 h 7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98" h="70211">
                    <a:moveTo>
                      <a:pt x="18972" y="8168"/>
                    </a:moveTo>
                    <a:cubicBezTo>
                      <a:pt x="20904" y="6581"/>
                      <a:pt x="21249" y="3682"/>
                      <a:pt x="19593" y="1681"/>
                    </a:cubicBezTo>
                    <a:cubicBezTo>
                      <a:pt x="18006" y="-252"/>
                      <a:pt x="15107" y="-597"/>
                      <a:pt x="13106" y="1059"/>
                    </a:cubicBezTo>
                    <a:cubicBezTo>
                      <a:pt x="4617" y="8030"/>
                      <a:pt x="545" y="14448"/>
                      <a:pt x="62" y="21902"/>
                    </a:cubicBezTo>
                    <a:cubicBezTo>
                      <a:pt x="-766" y="33289"/>
                      <a:pt x="6618" y="45988"/>
                      <a:pt x="27323" y="68693"/>
                    </a:cubicBezTo>
                    <a:cubicBezTo>
                      <a:pt x="28220" y="69659"/>
                      <a:pt x="29462" y="70212"/>
                      <a:pt x="30704" y="70212"/>
                    </a:cubicBezTo>
                    <a:cubicBezTo>
                      <a:pt x="31808" y="70212"/>
                      <a:pt x="32913" y="69797"/>
                      <a:pt x="33810" y="69038"/>
                    </a:cubicBezTo>
                    <a:cubicBezTo>
                      <a:pt x="35673" y="67313"/>
                      <a:pt x="35811" y="64414"/>
                      <a:pt x="34086" y="62551"/>
                    </a:cubicBezTo>
                    <a:cubicBezTo>
                      <a:pt x="15797" y="42537"/>
                      <a:pt x="8620" y="30943"/>
                      <a:pt x="9172" y="22661"/>
                    </a:cubicBezTo>
                    <a:cubicBezTo>
                      <a:pt x="9517" y="17830"/>
                      <a:pt x="12554" y="13413"/>
                      <a:pt x="18972" y="8168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58605E8-1505-6882-5E7A-72A26739A26A}"/>
                  </a:ext>
                </a:extLst>
              </p:cNvPr>
              <p:cNvSpPr/>
              <p:nvPr/>
            </p:nvSpPr>
            <p:spPr>
              <a:xfrm>
                <a:off x="2924951" y="4047758"/>
                <a:ext cx="144107" cy="68091"/>
              </a:xfrm>
              <a:custGeom>
                <a:avLst/>
                <a:gdLst>
                  <a:gd name="connsiteX0" fmla="*/ 11 w 144107"/>
                  <a:gd name="connsiteY0" fmla="*/ 22405 h 68091"/>
                  <a:gd name="connsiteX1" fmla="*/ 33344 w 144107"/>
                  <a:gd name="connsiteY1" fmla="*/ 37795 h 68091"/>
                  <a:gd name="connsiteX2" fmla="*/ 135968 w 144107"/>
                  <a:gd name="connsiteY2" fmla="*/ 66436 h 68091"/>
                  <a:gd name="connsiteX3" fmla="*/ 139488 w 144107"/>
                  <a:gd name="connsiteY3" fmla="*/ 68092 h 68091"/>
                  <a:gd name="connsiteX4" fmla="*/ 142455 w 144107"/>
                  <a:gd name="connsiteY4" fmla="*/ 67057 h 68091"/>
                  <a:gd name="connsiteX5" fmla="*/ 143077 w 144107"/>
                  <a:gd name="connsiteY5" fmla="*/ 60569 h 68091"/>
                  <a:gd name="connsiteX6" fmla="*/ 34518 w 144107"/>
                  <a:gd name="connsiteY6" fmla="*/ 28754 h 68091"/>
                  <a:gd name="connsiteX7" fmla="*/ 9327 w 144107"/>
                  <a:gd name="connsiteY7" fmla="*/ 21991 h 68091"/>
                  <a:gd name="connsiteX8" fmla="*/ 38727 w 144107"/>
                  <a:gd name="connsiteY8" fmla="*/ 9085 h 68091"/>
                  <a:gd name="connsiteX9" fmla="*/ 42178 w 144107"/>
                  <a:gd name="connsiteY9" fmla="*/ 3564 h 68091"/>
                  <a:gd name="connsiteX10" fmla="*/ 36657 w 144107"/>
                  <a:gd name="connsiteY10" fmla="*/ 113 h 68091"/>
                  <a:gd name="connsiteX11" fmla="*/ 11 w 144107"/>
                  <a:gd name="connsiteY11" fmla="*/ 22405 h 6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107" h="68091">
                    <a:moveTo>
                      <a:pt x="11" y="22405"/>
                    </a:moveTo>
                    <a:cubicBezTo>
                      <a:pt x="425" y="30341"/>
                      <a:pt x="10363" y="34896"/>
                      <a:pt x="33344" y="37795"/>
                    </a:cubicBezTo>
                    <a:cubicBezTo>
                      <a:pt x="91730" y="45110"/>
                      <a:pt x="126237" y="54703"/>
                      <a:pt x="135968" y="66436"/>
                    </a:cubicBezTo>
                    <a:cubicBezTo>
                      <a:pt x="136865" y="67540"/>
                      <a:pt x="138177" y="68092"/>
                      <a:pt x="139488" y="68092"/>
                    </a:cubicBezTo>
                    <a:cubicBezTo>
                      <a:pt x="140523" y="68092"/>
                      <a:pt x="141558" y="67747"/>
                      <a:pt x="142455" y="67057"/>
                    </a:cubicBezTo>
                    <a:cubicBezTo>
                      <a:pt x="144388" y="65400"/>
                      <a:pt x="144664" y="62502"/>
                      <a:pt x="143077" y="60569"/>
                    </a:cubicBezTo>
                    <a:cubicBezTo>
                      <a:pt x="131482" y="46629"/>
                      <a:pt x="96975" y="36553"/>
                      <a:pt x="34518" y="28754"/>
                    </a:cubicBezTo>
                    <a:cubicBezTo>
                      <a:pt x="14434" y="26269"/>
                      <a:pt x="10156" y="22888"/>
                      <a:pt x="9327" y="21991"/>
                    </a:cubicBezTo>
                    <a:cubicBezTo>
                      <a:pt x="10846" y="19023"/>
                      <a:pt x="23337" y="12536"/>
                      <a:pt x="38727" y="9085"/>
                    </a:cubicBezTo>
                    <a:cubicBezTo>
                      <a:pt x="41212" y="8533"/>
                      <a:pt x="42730" y="6048"/>
                      <a:pt x="42178" y="3564"/>
                    </a:cubicBezTo>
                    <a:cubicBezTo>
                      <a:pt x="41626" y="1079"/>
                      <a:pt x="39141" y="-439"/>
                      <a:pt x="36657" y="113"/>
                    </a:cubicBezTo>
                    <a:cubicBezTo>
                      <a:pt x="32861" y="872"/>
                      <a:pt x="-680" y="8809"/>
                      <a:pt x="11" y="22405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E7A7CDF0-CFB2-1BD0-6E9E-51ABC2DBA7C5}"/>
                  </a:ext>
                </a:extLst>
              </p:cNvPr>
              <p:cNvSpPr/>
              <p:nvPr/>
            </p:nvSpPr>
            <p:spPr>
              <a:xfrm>
                <a:off x="2773045" y="4035566"/>
                <a:ext cx="165262" cy="193669"/>
              </a:xfrm>
              <a:custGeom>
                <a:avLst/>
                <a:gdLst>
                  <a:gd name="connsiteX0" fmla="*/ 116580 w 165262"/>
                  <a:gd name="connsiteY0" fmla="*/ 94703 h 193669"/>
                  <a:gd name="connsiteX1" fmla="*/ 16 w 165262"/>
                  <a:gd name="connsiteY1" fmla="*/ 188701 h 193669"/>
                  <a:gd name="connsiteX2" fmla="*/ 4226 w 165262"/>
                  <a:gd name="connsiteY2" fmla="*/ 193670 h 193669"/>
                  <a:gd name="connsiteX3" fmla="*/ 4640 w 165262"/>
                  <a:gd name="connsiteY3" fmla="*/ 193670 h 193669"/>
                  <a:gd name="connsiteX4" fmla="*/ 9195 w 165262"/>
                  <a:gd name="connsiteY4" fmla="*/ 189460 h 193669"/>
                  <a:gd name="connsiteX5" fmla="*/ 119341 w 165262"/>
                  <a:gd name="connsiteY5" fmla="*/ 103399 h 193669"/>
                  <a:gd name="connsiteX6" fmla="*/ 155642 w 165262"/>
                  <a:gd name="connsiteY6" fmla="*/ 79451 h 193669"/>
                  <a:gd name="connsiteX7" fmla="*/ 86214 w 165262"/>
                  <a:gd name="connsiteY7" fmla="*/ 52743 h 193669"/>
                  <a:gd name="connsiteX8" fmla="*/ 61162 w 165262"/>
                  <a:gd name="connsiteY8" fmla="*/ 43288 h 193669"/>
                  <a:gd name="connsiteX9" fmla="*/ 97394 w 165262"/>
                  <a:gd name="connsiteY9" fmla="*/ 23550 h 193669"/>
                  <a:gd name="connsiteX10" fmla="*/ 161094 w 165262"/>
                  <a:gd name="connsiteY10" fmla="*/ 9195 h 193669"/>
                  <a:gd name="connsiteX11" fmla="*/ 165235 w 165262"/>
                  <a:gd name="connsiteY11" fmla="*/ 4157 h 193669"/>
                  <a:gd name="connsiteX12" fmla="*/ 160197 w 165262"/>
                  <a:gd name="connsiteY12" fmla="*/ 16 h 193669"/>
                  <a:gd name="connsiteX13" fmla="*/ 51914 w 165262"/>
                  <a:gd name="connsiteY13" fmla="*/ 42874 h 193669"/>
                  <a:gd name="connsiteX14" fmla="*/ 84627 w 165262"/>
                  <a:gd name="connsiteY14" fmla="*/ 61715 h 193669"/>
                  <a:gd name="connsiteX15" fmla="*/ 146463 w 165262"/>
                  <a:gd name="connsiteY15" fmla="*/ 80003 h 193669"/>
                  <a:gd name="connsiteX16" fmla="*/ 116580 w 165262"/>
                  <a:gd name="connsiteY16" fmla="*/ 94703 h 19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262" h="193669">
                    <a:moveTo>
                      <a:pt x="116580" y="94703"/>
                    </a:moveTo>
                    <a:cubicBezTo>
                      <a:pt x="62680" y="111819"/>
                      <a:pt x="4778" y="134663"/>
                      <a:pt x="16" y="188701"/>
                    </a:cubicBezTo>
                    <a:cubicBezTo>
                      <a:pt x="-191" y="191254"/>
                      <a:pt x="1672" y="193463"/>
                      <a:pt x="4226" y="193670"/>
                    </a:cubicBezTo>
                    <a:cubicBezTo>
                      <a:pt x="4364" y="193670"/>
                      <a:pt x="4502" y="193670"/>
                      <a:pt x="4640" y="193670"/>
                    </a:cubicBezTo>
                    <a:cubicBezTo>
                      <a:pt x="6986" y="193670"/>
                      <a:pt x="8988" y="191875"/>
                      <a:pt x="9195" y="189460"/>
                    </a:cubicBezTo>
                    <a:cubicBezTo>
                      <a:pt x="13059" y="145843"/>
                      <a:pt x="55986" y="123551"/>
                      <a:pt x="119341" y="103399"/>
                    </a:cubicBezTo>
                    <a:cubicBezTo>
                      <a:pt x="145704" y="95049"/>
                      <a:pt x="156194" y="88078"/>
                      <a:pt x="155642" y="79451"/>
                    </a:cubicBezTo>
                    <a:cubicBezTo>
                      <a:pt x="155021" y="70342"/>
                      <a:pt x="143220" y="62681"/>
                      <a:pt x="86214" y="52743"/>
                    </a:cubicBezTo>
                    <a:cubicBezTo>
                      <a:pt x="61645" y="48464"/>
                      <a:pt x="61162" y="43357"/>
                      <a:pt x="61162" y="43288"/>
                    </a:cubicBezTo>
                    <a:cubicBezTo>
                      <a:pt x="61231" y="41149"/>
                      <a:pt x="67926" y="33419"/>
                      <a:pt x="97394" y="23550"/>
                    </a:cubicBezTo>
                    <a:cubicBezTo>
                      <a:pt x="118168" y="16580"/>
                      <a:pt x="143772" y="10851"/>
                      <a:pt x="161094" y="9195"/>
                    </a:cubicBezTo>
                    <a:cubicBezTo>
                      <a:pt x="163648" y="8988"/>
                      <a:pt x="165511" y="6711"/>
                      <a:pt x="165235" y="4157"/>
                    </a:cubicBezTo>
                    <a:cubicBezTo>
                      <a:pt x="165028" y="1604"/>
                      <a:pt x="162751" y="-191"/>
                      <a:pt x="160197" y="16"/>
                    </a:cubicBezTo>
                    <a:cubicBezTo>
                      <a:pt x="132730" y="2570"/>
                      <a:pt x="52742" y="21273"/>
                      <a:pt x="51914" y="42874"/>
                    </a:cubicBezTo>
                    <a:cubicBezTo>
                      <a:pt x="51431" y="54606"/>
                      <a:pt x="70341" y="59230"/>
                      <a:pt x="84627" y="61715"/>
                    </a:cubicBezTo>
                    <a:cubicBezTo>
                      <a:pt x="140666" y="71515"/>
                      <a:pt x="146118" y="78209"/>
                      <a:pt x="146463" y="80003"/>
                    </a:cubicBezTo>
                    <a:cubicBezTo>
                      <a:pt x="146463" y="80349"/>
                      <a:pt x="145635" y="85525"/>
                      <a:pt x="116580" y="94703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9CDDD598-1052-0128-A8D0-627DE46B29EA}"/>
                  </a:ext>
                </a:extLst>
              </p:cNvPr>
              <p:cNvSpPr/>
              <p:nvPr/>
            </p:nvSpPr>
            <p:spPr>
              <a:xfrm>
                <a:off x="2708898" y="3941659"/>
                <a:ext cx="103006" cy="180678"/>
              </a:xfrm>
              <a:custGeom>
                <a:avLst/>
                <a:gdLst>
                  <a:gd name="connsiteX0" fmla="*/ 28898 w 103006"/>
                  <a:gd name="connsiteY0" fmla="*/ 180265 h 180678"/>
                  <a:gd name="connsiteX1" fmla="*/ 30761 w 103006"/>
                  <a:gd name="connsiteY1" fmla="*/ 180679 h 180678"/>
                  <a:gd name="connsiteX2" fmla="*/ 34971 w 103006"/>
                  <a:gd name="connsiteY2" fmla="*/ 177918 h 180678"/>
                  <a:gd name="connsiteX3" fmla="*/ 32625 w 103006"/>
                  <a:gd name="connsiteY3" fmla="*/ 171845 h 180678"/>
                  <a:gd name="connsiteX4" fmla="*/ 13025 w 103006"/>
                  <a:gd name="connsiteY4" fmla="*/ 88890 h 180678"/>
                  <a:gd name="connsiteX5" fmla="*/ 51535 w 103006"/>
                  <a:gd name="connsiteY5" fmla="*/ 9179 h 180678"/>
                  <a:gd name="connsiteX6" fmla="*/ 89630 w 103006"/>
                  <a:gd name="connsiteY6" fmla="*/ 86958 h 180678"/>
                  <a:gd name="connsiteX7" fmla="*/ 71066 w 103006"/>
                  <a:gd name="connsiteY7" fmla="*/ 171638 h 180678"/>
                  <a:gd name="connsiteX8" fmla="*/ 68788 w 103006"/>
                  <a:gd name="connsiteY8" fmla="*/ 177711 h 180678"/>
                  <a:gd name="connsiteX9" fmla="*/ 74861 w 103006"/>
                  <a:gd name="connsiteY9" fmla="*/ 179989 h 180678"/>
                  <a:gd name="connsiteX10" fmla="*/ 98602 w 103006"/>
                  <a:gd name="connsiteY10" fmla="*/ 85025 h 180678"/>
                  <a:gd name="connsiteX11" fmla="*/ 51535 w 103006"/>
                  <a:gd name="connsiteY11" fmla="*/ 0 h 180678"/>
                  <a:gd name="connsiteX12" fmla="*/ 3984 w 103006"/>
                  <a:gd name="connsiteY12" fmla="*/ 87027 h 180678"/>
                  <a:gd name="connsiteX13" fmla="*/ 28898 w 103006"/>
                  <a:gd name="connsiteY13" fmla="*/ 180265 h 1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06" h="180678">
                    <a:moveTo>
                      <a:pt x="28898" y="180265"/>
                    </a:moveTo>
                    <a:cubicBezTo>
                      <a:pt x="29519" y="180541"/>
                      <a:pt x="30140" y="180679"/>
                      <a:pt x="30761" y="180679"/>
                    </a:cubicBezTo>
                    <a:cubicBezTo>
                      <a:pt x="32556" y="180679"/>
                      <a:pt x="34212" y="179643"/>
                      <a:pt x="34971" y="177918"/>
                    </a:cubicBezTo>
                    <a:cubicBezTo>
                      <a:pt x="36006" y="175572"/>
                      <a:pt x="34902" y="172880"/>
                      <a:pt x="32625" y="171845"/>
                    </a:cubicBezTo>
                    <a:cubicBezTo>
                      <a:pt x="2121" y="158525"/>
                      <a:pt x="8746" y="109387"/>
                      <a:pt x="13025" y="88890"/>
                    </a:cubicBezTo>
                    <a:cubicBezTo>
                      <a:pt x="22480" y="43617"/>
                      <a:pt x="44219" y="9179"/>
                      <a:pt x="51535" y="9179"/>
                    </a:cubicBezTo>
                    <a:cubicBezTo>
                      <a:pt x="58781" y="9179"/>
                      <a:pt x="79830" y="42030"/>
                      <a:pt x="89630" y="86958"/>
                    </a:cubicBezTo>
                    <a:cubicBezTo>
                      <a:pt x="94185" y="107731"/>
                      <a:pt x="101501" y="157628"/>
                      <a:pt x="71066" y="171638"/>
                    </a:cubicBezTo>
                    <a:cubicBezTo>
                      <a:pt x="68788" y="172673"/>
                      <a:pt x="67753" y="175434"/>
                      <a:pt x="68788" y="177711"/>
                    </a:cubicBezTo>
                    <a:cubicBezTo>
                      <a:pt x="69823" y="179989"/>
                      <a:pt x="72584" y="181024"/>
                      <a:pt x="74861" y="179989"/>
                    </a:cubicBezTo>
                    <a:cubicBezTo>
                      <a:pt x="100534" y="168187"/>
                      <a:pt x="109161" y="133542"/>
                      <a:pt x="98602" y="85025"/>
                    </a:cubicBezTo>
                    <a:cubicBezTo>
                      <a:pt x="89837" y="44790"/>
                      <a:pt x="68305" y="0"/>
                      <a:pt x="51535" y="0"/>
                    </a:cubicBezTo>
                    <a:cubicBezTo>
                      <a:pt x="34764" y="0"/>
                      <a:pt x="12611" y="45963"/>
                      <a:pt x="3984" y="87027"/>
                    </a:cubicBezTo>
                    <a:cubicBezTo>
                      <a:pt x="-6023" y="134922"/>
                      <a:pt x="3018" y="168946"/>
                      <a:pt x="28898" y="18026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9BE0CD56-1B8E-D600-2971-870CE7F0A7A3}"/>
                  </a:ext>
                </a:extLst>
              </p:cNvPr>
              <p:cNvSpPr/>
              <p:nvPr/>
            </p:nvSpPr>
            <p:spPr>
              <a:xfrm>
                <a:off x="2755808" y="4070439"/>
                <a:ext cx="9247" cy="101450"/>
              </a:xfrm>
              <a:custGeom>
                <a:avLst/>
                <a:gdLst>
                  <a:gd name="connsiteX0" fmla="*/ 4624 w 9247"/>
                  <a:gd name="connsiteY0" fmla="*/ 0 h 101450"/>
                  <a:gd name="connsiteX1" fmla="*/ 0 w 9247"/>
                  <a:gd name="connsiteY1" fmla="*/ 4624 h 101450"/>
                  <a:gd name="connsiteX2" fmla="*/ 0 w 9247"/>
                  <a:gd name="connsiteY2" fmla="*/ 96827 h 101450"/>
                  <a:gd name="connsiteX3" fmla="*/ 4624 w 9247"/>
                  <a:gd name="connsiteY3" fmla="*/ 101451 h 101450"/>
                  <a:gd name="connsiteX4" fmla="*/ 9248 w 9247"/>
                  <a:gd name="connsiteY4" fmla="*/ 96827 h 101450"/>
                  <a:gd name="connsiteX5" fmla="*/ 9248 w 9247"/>
                  <a:gd name="connsiteY5" fmla="*/ 4624 h 101450"/>
                  <a:gd name="connsiteX6" fmla="*/ 4624 w 9247"/>
                  <a:gd name="connsiteY6" fmla="*/ 0 h 1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101450">
                    <a:moveTo>
                      <a:pt x="4624" y="0"/>
                    </a:moveTo>
                    <a:cubicBezTo>
                      <a:pt x="2070" y="0"/>
                      <a:pt x="0" y="2070"/>
                      <a:pt x="0" y="4624"/>
                    </a:cubicBezTo>
                    <a:lnTo>
                      <a:pt x="0" y="96827"/>
                    </a:lnTo>
                    <a:cubicBezTo>
                      <a:pt x="0" y="99380"/>
                      <a:pt x="2070" y="101451"/>
                      <a:pt x="4624" y="101451"/>
                    </a:cubicBezTo>
                    <a:cubicBezTo>
                      <a:pt x="7177" y="101451"/>
                      <a:pt x="9248" y="99380"/>
                      <a:pt x="9248" y="96827"/>
                    </a:cubicBezTo>
                    <a:lnTo>
                      <a:pt x="9248" y="4624"/>
                    </a:lnTo>
                    <a:cubicBezTo>
                      <a:pt x="9179" y="2070"/>
                      <a:pt x="7177" y="0"/>
                      <a:pt x="4624" y="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2C822A2C-BECF-2269-FF64-DE61863C98E8}"/>
                  </a:ext>
                </a:extLst>
              </p:cNvPr>
              <p:cNvSpPr/>
              <p:nvPr/>
            </p:nvSpPr>
            <p:spPr>
              <a:xfrm>
                <a:off x="3022427" y="3949871"/>
                <a:ext cx="75994" cy="13147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F0CB0371-9859-CDC3-514F-99E31F0BD179}"/>
                  </a:ext>
                </a:extLst>
              </p:cNvPr>
              <p:cNvSpPr/>
              <p:nvPr/>
            </p:nvSpPr>
            <p:spPr>
              <a:xfrm>
                <a:off x="3055881" y="4042833"/>
                <a:ext cx="9247" cy="48654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1CEC1195-B049-72F9-57FA-A49FF22DEDB4}"/>
                  </a:ext>
                </a:extLst>
              </p:cNvPr>
              <p:cNvSpPr/>
              <p:nvPr/>
            </p:nvSpPr>
            <p:spPr>
              <a:xfrm>
                <a:off x="3003086" y="4006049"/>
                <a:ext cx="9247" cy="6818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A0BC8BB1-9FBB-7154-B40B-A1AEB2B4DE7C}"/>
                  </a:ext>
                </a:extLst>
              </p:cNvPr>
              <p:cNvSpPr/>
              <p:nvPr/>
            </p:nvSpPr>
            <p:spPr>
              <a:xfrm>
                <a:off x="2822172" y="3912190"/>
                <a:ext cx="81768" cy="117599"/>
              </a:xfrm>
              <a:custGeom>
                <a:avLst/>
                <a:gdLst>
                  <a:gd name="connsiteX0" fmla="*/ 4445 w 81768"/>
                  <a:gd name="connsiteY0" fmla="*/ 117600 h 117599"/>
                  <a:gd name="connsiteX1" fmla="*/ 22733 w 81768"/>
                  <a:gd name="connsiteY1" fmla="*/ 117600 h 117599"/>
                  <a:gd name="connsiteX2" fmla="*/ 27357 w 81768"/>
                  <a:gd name="connsiteY2" fmla="*/ 112976 h 117599"/>
                  <a:gd name="connsiteX3" fmla="*/ 22733 w 81768"/>
                  <a:gd name="connsiteY3" fmla="*/ 108352 h 117599"/>
                  <a:gd name="connsiteX4" fmla="*/ 11691 w 81768"/>
                  <a:gd name="connsiteY4" fmla="*/ 108352 h 117599"/>
                  <a:gd name="connsiteX5" fmla="*/ 28462 w 81768"/>
                  <a:gd name="connsiteY5" fmla="*/ 72603 h 117599"/>
                  <a:gd name="connsiteX6" fmla="*/ 28185 w 81768"/>
                  <a:gd name="connsiteY6" fmla="*/ 68186 h 117599"/>
                  <a:gd name="connsiteX7" fmla="*/ 24321 w 81768"/>
                  <a:gd name="connsiteY7" fmla="*/ 66046 h 117599"/>
                  <a:gd name="connsiteX8" fmla="*/ 18524 w 81768"/>
                  <a:gd name="connsiteY8" fmla="*/ 66046 h 117599"/>
                  <a:gd name="connsiteX9" fmla="*/ 40815 w 81768"/>
                  <a:gd name="connsiteY9" fmla="*/ 15873 h 117599"/>
                  <a:gd name="connsiteX10" fmla="*/ 63107 w 81768"/>
                  <a:gd name="connsiteY10" fmla="*/ 66046 h 117599"/>
                  <a:gd name="connsiteX11" fmla="*/ 57309 w 81768"/>
                  <a:gd name="connsiteY11" fmla="*/ 66046 h 117599"/>
                  <a:gd name="connsiteX12" fmla="*/ 53445 w 81768"/>
                  <a:gd name="connsiteY12" fmla="*/ 68186 h 117599"/>
                  <a:gd name="connsiteX13" fmla="*/ 53169 w 81768"/>
                  <a:gd name="connsiteY13" fmla="*/ 72603 h 117599"/>
                  <a:gd name="connsiteX14" fmla="*/ 69939 w 81768"/>
                  <a:gd name="connsiteY14" fmla="*/ 108352 h 117599"/>
                  <a:gd name="connsiteX15" fmla="*/ 60208 w 81768"/>
                  <a:gd name="connsiteY15" fmla="*/ 108352 h 117599"/>
                  <a:gd name="connsiteX16" fmla="*/ 55584 w 81768"/>
                  <a:gd name="connsiteY16" fmla="*/ 112976 h 117599"/>
                  <a:gd name="connsiteX17" fmla="*/ 60208 w 81768"/>
                  <a:gd name="connsiteY17" fmla="*/ 117600 h 117599"/>
                  <a:gd name="connsiteX18" fmla="*/ 77185 w 81768"/>
                  <a:gd name="connsiteY18" fmla="*/ 117600 h 117599"/>
                  <a:gd name="connsiteX19" fmla="*/ 81050 w 81768"/>
                  <a:gd name="connsiteY19" fmla="*/ 115460 h 117599"/>
                  <a:gd name="connsiteX20" fmla="*/ 81326 w 81768"/>
                  <a:gd name="connsiteY20" fmla="*/ 111044 h 117599"/>
                  <a:gd name="connsiteX21" fmla="*/ 64556 w 81768"/>
                  <a:gd name="connsiteY21" fmla="*/ 75294 h 117599"/>
                  <a:gd name="connsiteX22" fmla="*/ 70215 w 81768"/>
                  <a:gd name="connsiteY22" fmla="*/ 75294 h 117599"/>
                  <a:gd name="connsiteX23" fmla="*/ 74080 w 81768"/>
                  <a:gd name="connsiteY23" fmla="*/ 73224 h 117599"/>
                  <a:gd name="connsiteX24" fmla="*/ 74425 w 81768"/>
                  <a:gd name="connsiteY24" fmla="*/ 68876 h 117599"/>
                  <a:gd name="connsiteX25" fmla="*/ 45094 w 81768"/>
                  <a:gd name="connsiteY25" fmla="*/ 2761 h 117599"/>
                  <a:gd name="connsiteX26" fmla="*/ 40884 w 81768"/>
                  <a:gd name="connsiteY26" fmla="*/ 0 h 117599"/>
                  <a:gd name="connsiteX27" fmla="*/ 36674 w 81768"/>
                  <a:gd name="connsiteY27" fmla="*/ 2761 h 117599"/>
                  <a:gd name="connsiteX28" fmla="*/ 7343 w 81768"/>
                  <a:gd name="connsiteY28" fmla="*/ 68876 h 117599"/>
                  <a:gd name="connsiteX29" fmla="*/ 7688 w 81768"/>
                  <a:gd name="connsiteY29" fmla="*/ 73224 h 117599"/>
                  <a:gd name="connsiteX30" fmla="*/ 11553 w 81768"/>
                  <a:gd name="connsiteY30" fmla="*/ 75294 h 117599"/>
                  <a:gd name="connsiteX31" fmla="*/ 17212 w 81768"/>
                  <a:gd name="connsiteY31" fmla="*/ 75294 h 117599"/>
                  <a:gd name="connsiteX32" fmla="*/ 442 w 81768"/>
                  <a:gd name="connsiteY32" fmla="*/ 111044 h 117599"/>
                  <a:gd name="connsiteX33" fmla="*/ 718 w 81768"/>
                  <a:gd name="connsiteY33" fmla="*/ 115460 h 117599"/>
                  <a:gd name="connsiteX34" fmla="*/ 4445 w 81768"/>
                  <a:gd name="connsiteY34" fmla="*/ 117600 h 11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768" h="117599">
                    <a:moveTo>
                      <a:pt x="4445" y="117600"/>
                    </a:moveTo>
                    <a:lnTo>
                      <a:pt x="22733" y="117600"/>
                    </a:lnTo>
                    <a:cubicBezTo>
                      <a:pt x="25287" y="117600"/>
                      <a:pt x="27357" y="115529"/>
                      <a:pt x="27357" y="112976"/>
                    </a:cubicBezTo>
                    <a:cubicBezTo>
                      <a:pt x="27357" y="110422"/>
                      <a:pt x="25287" y="108352"/>
                      <a:pt x="22733" y="108352"/>
                    </a:cubicBezTo>
                    <a:lnTo>
                      <a:pt x="11691" y="108352"/>
                    </a:lnTo>
                    <a:lnTo>
                      <a:pt x="28462" y="72603"/>
                    </a:lnTo>
                    <a:cubicBezTo>
                      <a:pt x="29152" y="71153"/>
                      <a:pt x="29014" y="69497"/>
                      <a:pt x="28185" y="68186"/>
                    </a:cubicBezTo>
                    <a:cubicBezTo>
                      <a:pt x="27357" y="66875"/>
                      <a:pt x="25908" y="66046"/>
                      <a:pt x="24321" y="66046"/>
                    </a:cubicBezTo>
                    <a:lnTo>
                      <a:pt x="18524" y="66046"/>
                    </a:lnTo>
                    <a:lnTo>
                      <a:pt x="40815" y="15873"/>
                    </a:lnTo>
                    <a:lnTo>
                      <a:pt x="63107" y="66046"/>
                    </a:lnTo>
                    <a:lnTo>
                      <a:pt x="57309" y="66046"/>
                    </a:lnTo>
                    <a:cubicBezTo>
                      <a:pt x="55722" y="66046"/>
                      <a:pt x="54273" y="66875"/>
                      <a:pt x="53445" y="68186"/>
                    </a:cubicBezTo>
                    <a:cubicBezTo>
                      <a:pt x="52616" y="69497"/>
                      <a:pt x="52478" y="71153"/>
                      <a:pt x="53169" y="72603"/>
                    </a:cubicBezTo>
                    <a:lnTo>
                      <a:pt x="69939" y="108352"/>
                    </a:lnTo>
                    <a:lnTo>
                      <a:pt x="60208" y="108352"/>
                    </a:lnTo>
                    <a:cubicBezTo>
                      <a:pt x="57654" y="108352"/>
                      <a:pt x="55584" y="110422"/>
                      <a:pt x="55584" y="112976"/>
                    </a:cubicBezTo>
                    <a:cubicBezTo>
                      <a:pt x="55584" y="115529"/>
                      <a:pt x="57654" y="117600"/>
                      <a:pt x="60208" y="117600"/>
                    </a:cubicBezTo>
                    <a:lnTo>
                      <a:pt x="77185" y="117600"/>
                    </a:lnTo>
                    <a:cubicBezTo>
                      <a:pt x="78773" y="117600"/>
                      <a:pt x="80222" y="116772"/>
                      <a:pt x="81050" y="115460"/>
                    </a:cubicBezTo>
                    <a:cubicBezTo>
                      <a:pt x="81878" y="114149"/>
                      <a:pt x="82016" y="112493"/>
                      <a:pt x="81326" y="111044"/>
                    </a:cubicBezTo>
                    <a:lnTo>
                      <a:pt x="64556" y="75294"/>
                    </a:lnTo>
                    <a:lnTo>
                      <a:pt x="70215" y="75294"/>
                    </a:lnTo>
                    <a:cubicBezTo>
                      <a:pt x="71802" y="75294"/>
                      <a:pt x="73252" y="74535"/>
                      <a:pt x="74080" y="73224"/>
                    </a:cubicBezTo>
                    <a:cubicBezTo>
                      <a:pt x="74908" y="71913"/>
                      <a:pt x="75046" y="70256"/>
                      <a:pt x="74425" y="68876"/>
                    </a:cubicBezTo>
                    <a:lnTo>
                      <a:pt x="45094" y="2761"/>
                    </a:lnTo>
                    <a:cubicBezTo>
                      <a:pt x="44335" y="1104"/>
                      <a:pt x="42678" y="0"/>
                      <a:pt x="40884" y="0"/>
                    </a:cubicBezTo>
                    <a:cubicBezTo>
                      <a:pt x="39090" y="0"/>
                      <a:pt x="37433" y="1104"/>
                      <a:pt x="36674" y="2761"/>
                    </a:cubicBezTo>
                    <a:lnTo>
                      <a:pt x="7343" y="68876"/>
                    </a:lnTo>
                    <a:cubicBezTo>
                      <a:pt x="6722" y="70325"/>
                      <a:pt x="6860" y="71913"/>
                      <a:pt x="7688" y="73224"/>
                    </a:cubicBezTo>
                    <a:cubicBezTo>
                      <a:pt x="8517" y="74535"/>
                      <a:pt x="9966" y="75294"/>
                      <a:pt x="11553" y="75294"/>
                    </a:cubicBezTo>
                    <a:lnTo>
                      <a:pt x="17212" y="75294"/>
                    </a:lnTo>
                    <a:lnTo>
                      <a:pt x="442" y="111044"/>
                    </a:lnTo>
                    <a:cubicBezTo>
                      <a:pt x="-248" y="112493"/>
                      <a:pt x="-110" y="114149"/>
                      <a:pt x="718" y="115460"/>
                    </a:cubicBezTo>
                    <a:cubicBezTo>
                      <a:pt x="1408" y="116772"/>
                      <a:pt x="2857" y="117600"/>
                      <a:pt x="4445" y="11760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109C4B0-BAD8-D3AD-5DDF-EFF39A019C0B}"/>
                  </a:ext>
                </a:extLst>
              </p:cNvPr>
              <p:cNvSpPr/>
              <p:nvPr/>
            </p:nvSpPr>
            <p:spPr>
              <a:xfrm>
                <a:off x="2896548" y="3922818"/>
                <a:ext cx="48941" cy="85025"/>
              </a:xfrm>
              <a:custGeom>
                <a:avLst/>
                <a:gdLst>
                  <a:gd name="connsiteX0" fmla="*/ 3086 w 48941"/>
                  <a:gd name="connsiteY0" fmla="*/ 46515 h 85025"/>
                  <a:gd name="connsiteX1" fmla="*/ 8952 w 48941"/>
                  <a:gd name="connsiteY1" fmla="*/ 43686 h 85025"/>
                  <a:gd name="connsiteX2" fmla="*/ 17786 w 48941"/>
                  <a:gd name="connsiteY2" fmla="*/ 18496 h 85025"/>
                  <a:gd name="connsiteX3" fmla="*/ 37869 w 48941"/>
                  <a:gd name="connsiteY3" fmla="*/ 75777 h 85025"/>
                  <a:gd name="connsiteX4" fmla="*/ 35315 w 48941"/>
                  <a:gd name="connsiteY4" fmla="*/ 75777 h 85025"/>
                  <a:gd name="connsiteX5" fmla="*/ 30691 w 48941"/>
                  <a:gd name="connsiteY5" fmla="*/ 80401 h 85025"/>
                  <a:gd name="connsiteX6" fmla="*/ 35315 w 48941"/>
                  <a:gd name="connsiteY6" fmla="*/ 85025 h 85025"/>
                  <a:gd name="connsiteX7" fmla="*/ 44356 w 48941"/>
                  <a:gd name="connsiteY7" fmla="*/ 85025 h 85025"/>
                  <a:gd name="connsiteX8" fmla="*/ 48083 w 48941"/>
                  <a:gd name="connsiteY8" fmla="*/ 83093 h 85025"/>
                  <a:gd name="connsiteX9" fmla="*/ 48704 w 48941"/>
                  <a:gd name="connsiteY9" fmla="*/ 78883 h 85025"/>
                  <a:gd name="connsiteX10" fmla="*/ 22134 w 48941"/>
                  <a:gd name="connsiteY10" fmla="*/ 3106 h 85025"/>
                  <a:gd name="connsiteX11" fmla="*/ 17786 w 48941"/>
                  <a:gd name="connsiteY11" fmla="*/ 0 h 85025"/>
                  <a:gd name="connsiteX12" fmla="*/ 13438 w 48941"/>
                  <a:gd name="connsiteY12" fmla="*/ 3106 h 85025"/>
                  <a:gd name="connsiteX13" fmla="*/ 256 w 48941"/>
                  <a:gd name="connsiteY13" fmla="*/ 40718 h 85025"/>
                  <a:gd name="connsiteX14" fmla="*/ 3086 w 48941"/>
                  <a:gd name="connsiteY14" fmla="*/ 46515 h 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41" h="85025">
                    <a:moveTo>
                      <a:pt x="3086" y="46515"/>
                    </a:moveTo>
                    <a:cubicBezTo>
                      <a:pt x="5501" y="47344"/>
                      <a:pt x="8124" y="46101"/>
                      <a:pt x="8952" y="43686"/>
                    </a:cubicBezTo>
                    <a:lnTo>
                      <a:pt x="17786" y="18496"/>
                    </a:lnTo>
                    <a:lnTo>
                      <a:pt x="37869" y="75777"/>
                    </a:lnTo>
                    <a:lnTo>
                      <a:pt x="35315" y="75777"/>
                    </a:lnTo>
                    <a:cubicBezTo>
                      <a:pt x="32762" y="75777"/>
                      <a:pt x="30691" y="77848"/>
                      <a:pt x="30691" y="80401"/>
                    </a:cubicBezTo>
                    <a:cubicBezTo>
                      <a:pt x="30691" y="82955"/>
                      <a:pt x="32762" y="85025"/>
                      <a:pt x="35315" y="85025"/>
                    </a:cubicBezTo>
                    <a:lnTo>
                      <a:pt x="44356" y="85025"/>
                    </a:lnTo>
                    <a:cubicBezTo>
                      <a:pt x="45874" y="85025"/>
                      <a:pt x="47255" y="84335"/>
                      <a:pt x="48083" y="83093"/>
                    </a:cubicBezTo>
                    <a:cubicBezTo>
                      <a:pt x="48911" y="81851"/>
                      <a:pt x="49187" y="80332"/>
                      <a:pt x="48704" y="78883"/>
                    </a:cubicBezTo>
                    <a:lnTo>
                      <a:pt x="22134" y="3106"/>
                    </a:lnTo>
                    <a:cubicBezTo>
                      <a:pt x="21512" y="1242"/>
                      <a:pt x="19718" y="0"/>
                      <a:pt x="17786" y="0"/>
                    </a:cubicBezTo>
                    <a:cubicBezTo>
                      <a:pt x="15853" y="0"/>
                      <a:pt x="14059" y="1242"/>
                      <a:pt x="13438" y="3106"/>
                    </a:cubicBezTo>
                    <a:lnTo>
                      <a:pt x="256" y="40718"/>
                    </a:lnTo>
                    <a:cubicBezTo>
                      <a:pt x="-572" y="43065"/>
                      <a:pt x="670" y="45687"/>
                      <a:pt x="3086" y="4651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6B7CD4CC-7B33-043F-2916-1FF7C3DF71CE}"/>
                  </a:ext>
                </a:extLst>
              </p:cNvPr>
              <p:cNvSpPr/>
              <p:nvPr/>
            </p:nvSpPr>
            <p:spPr>
              <a:xfrm>
                <a:off x="2858294" y="4011501"/>
                <a:ext cx="9247" cy="33264"/>
              </a:xfrm>
              <a:custGeom>
                <a:avLst/>
                <a:gdLst>
                  <a:gd name="connsiteX0" fmla="*/ 9248 w 9247"/>
                  <a:gd name="connsiteY0" fmla="*/ 28641 h 33264"/>
                  <a:gd name="connsiteX1" fmla="*/ 9248 w 9247"/>
                  <a:gd name="connsiteY1" fmla="*/ 4624 h 33264"/>
                  <a:gd name="connsiteX2" fmla="*/ 4624 w 9247"/>
                  <a:gd name="connsiteY2" fmla="*/ 0 h 33264"/>
                  <a:gd name="connsiteX3" fmla="*/ 0 w 9247"/>
                  <a:gd name="connsiteY3" fmla="*/ 4624 h 33264"/>
                  <a:gd name="connsiteX4" fmla="*/ 0 w 9247"/>
                  <a:gd name="connsiteY4" fmla="*/ 28641 h 33264"/>
                  <a:gd name="connsiteX5" fmla="*/ 4624 w 9247"/>
                  <a:gd name="connsiteY5" fmla="*/ 33265 h 33264"/>
                  <a:gd name="connsiteX6" fmla="*/ 9248 w 9247"/>
                  <a:gd name="connsiteY6" fmla="*/ 28641 h 3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264">
                    <a:moveTo>
                      <a:pt x="9248" y="28641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641"/>
                    </a:lnTo>
                    <a:cubicBezTo>
                      <a:pt x="0" y="31194"/>
                      <a:pt x="2070" y="33265"/>
                      <a:pt x="4624" y="33265"/>
                    </a:cubicBezTo>
                    <a:cubicBezTo>
                      <a:pt x="7177" y="33265"/>
                      <a:pt x="9248" y="31194"/>
                      <a:pt x="9248" y="28641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40AE63F2-94C6-D63B-3C6C-8017FF8A9E49}"/>
                  </a:ext>
                </a:extLst>
              </p:cNvPr>
              <p:cNvSpPr/>
              <p:nvPr/>
            </p:nvSpPr>
            <p:spPr>
              <a:xfrm>
                <a:off x="2909641" y="3987208"/>
                <a:ext cx="9247" cy="33540"/>
              </a:xfrm>
              <a:custGeom>
                <a:avLst/>
                <a:gdLst>
                  <a:gd name="connsiteX0" fmla="*/ 9248 w 9247"/>
                  <a:gd name="connsiteY0" fmla="*/ 28917 h 33540"/>
                  <a:gd name="connsiteX1" fmla="*/ 9248 w 9247"/>
                  <a:gd name="connsiteY1" fmla="*/ 4624 h 33540"/>
                  <a:gd name="connsiteX2" fmla="*/ 4624 w 9247"/>
                  <a:gd name="connsiteY2" fmla="*/ 0 h 33540"/>
                  <a:gd name="connsiteX3" fmla="*/ 0 w 9247"/>
                  <a:gd name="connsiteY3" fmla="*/ 4624 h 33540"/>
                  <a:gd name="connsiteX4" fmla="*/ 0 w 9247"/>
                  <a:gd name="connsiteY4" fmla="*/ 28917 h 33540"/>
                  <a:gd name="connsiteX5" fmla="*/ 4624 w 9247"/>
                  <a:gd name="connsiteY5" fmla="*/ 33541 h 33540"/>
                  <a:gd name="connsiteX6" fmla="*/ 9248 w 9247"/>
                  <a:gd name="connsiteY6" fmla="*/ 28917 h 3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540">
                    <a:moveTo>
                      <a:pt x="9248" y="28917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917"/>
                    </a:lnTo>
                    <a:cubicBezTo>
                      <a:pt x="0" y="31470"/>
                      <a:pt x="2070" y="33541"/>
                      <a:pt x="4624" y="33541"/>
                    </a:cubicBezTo>
                    <a:cubicBezTo>
                      <a:pt x="7177" y="33541"/>
                      <a:pt x="9248" y="31470"/>
                      <a:pt x="9248" y="28917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651D52DC-8830-41CF-D290-5BC7D7F21737}"/>
                  </a:ext>
                </a:extLst>
              </p:cNvPr>
              <p:cNvSpPr/>
              <p:nvPr/>
            </p:nvSpPr>
            <p:spPr>
              <a:xfrm>
                <a:off x="2968026" y="3941589"/>
                <a:ext cx="62571" cy="10283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4E1FC9B6-E848-A83F-C9C1-469195CF4408}"/>
                  </a:ext>
                </a:extLst>
              </p:cNvPr>
              <p:cNvSpPr/>
              <p:nvPr/>
            </p:nvSpPr>
            <p:spPr>
              <a:xfrm>
                <a:off x="3011223" y="4121227"/>
                <a:ext cx="99746" cy="77577"/>
              </a:xfrm>
              <a:custGeom>
                <a:avLst/>
                <a:gdLst>
                  <a:gd name="connsiteX0" fmla="*/ 45762 w 99746"/>
                  <a:gd name="connsiteY0" fmla="*/ 75 h 77577"/>
                  <a:gd name="connsiteX1" fmla="*/ 22367 w 99746"/>
                  <a:gd name="connsiteY1" fmla="*/ 22849 h 77577"/>
                  <a:gd name="connsiteX2" fmla="*/ 75 w 99746"/>
                  <a:gd name="connsiteY2" fmla="*/ 51421 h 77577"/>
                  <a:gd name="connsiteX3" fmla="*/ 28992 w 99746"/>
                  <a:gd name="connsiteY3" fmla="*/ 76335 h 77577"/>
                  <a:gd name="connsiteX4" fmla="*/ 30027 w 99746"/>
                  <a:gd name="connsiteY4" fmla="*/ 76266 h 77577"/>
                  <a:gd name="connsiteX5" fmla="*/ 34099 w 99746"/>
                  <a:gd name="connsiteY5" fmla="*/ 71159 h 77577"/>
                  <a:gd name="connsiteX6" fmla="*/ 28992 w 99746"/>
                  <a:gd name="connsiteY6" fmla="*/ 67087 h 77577"/>
                  <a:gd name="connsiteX7" fmla="*/ 28302 w 99746"/>
                  <a:gd name="connsiteY7" fmla="*/ 67156 h 77577"/>
                  <a:gd name="connsiteX8" fmla="*/ 9254 w 99746"/>
                  <a:gd name="connsiteY8" fmla="*/ 50731 h 77577"/>
                  <a:gd name="connsiteX9" fmla="*/ 25679 w 99746"/>
                  <a:gd name="connsiteY9" fmla="*/ 31683 h 77577"/>
                  <a:gd name="connsiteX10" fmla="*/ 26645 w 99746"/>
                  <a:gd name="connsiteY10" fmla="*/ 31683 h 77577"/>
                  <a:gd name="connsiteX11" fmla="*/ 26921 w 99746"/>
                  <a:gd name="connsiteY11" fmla="*/ 31683 h 77577"/>
                  <a:gd name="connsiteX12" fmla="*/ 30303 w 99746"/>
                  <a:gd name="connsiteY12" fmla="*/ 30165 h 77577"/>
                  <a:gd name="connsiteX13" fmla="*/ 31476 w 99746"/>
                  <a:gd name="connsiteY13" fmla="*/ 26645 h 77577"/>
                  <a:gd name="connsiteX14" fmla="*/ 31476 w 99746"/>
                  <a:gd name="connsiteY14" fmla="*/ 26507 h 77577"/>
                  <a:gd name="connsiteX15" fmla="*/ 46452 w 99746"/>
                  <a:gd name="connsiteY15" fmla="*/ 9253 h 77577"/>
                  <a:gd name="connsiteX16" fmla="*/ 63154 w 99746"/>
                  <a:gd name="connsiteY16" fmla="*/ 20779 h 77577"/>
                  <a:gd name="connsiteX17" fmla="*/ 67640 w 99746"/>
                  <a:gd name="connsiteY17" fmla="*/ 24022 h 77577"/>
                  <a:gd name="connsiteX18" fmla="*/ 90414 w 99746"/>
                  <a:gd name="connsiteY18" fmla="*/ 44727 h 77577"/>
                  <a:gd name="connsiteX19" fmla="*/ 71919 w 99746"/>
                  <a:gd name="connsiteY19" fmla="*/ 68467 h 77577"/>
                  <a:gd name="connsiteX20" fmla="*/ 68192 w 99746"/>
                  <a:gd name="connsiteY20" fmla="*/ 73782 h 77577"/>
                  <a:gd name="connsiteX21" fmla="*/ 72747 w 99746"/>
                  <a:gd name="connsiteY21" fmla="*/ 77577 h 77577"/>
                  <a:gd name="connsiteX22" fmla="*/ 73506 w 99746"/>
                  <a:gd name="connsiteY22" fmla="*/ 77508 h 77577"/>
                  <a:gd name="connsiteX23" fmla="*/ 99662 w 99746"/>
                  <a:gd name="connsiteY23" fmla="*/ 44036 h 77577"/>
                  <a:gd name="connsiteX24" fmla="*/ 70814 w 99746"/>
                  <a:gd name="connsiteY24" fmla="*/ 14913 h 77577"/>
                  <a:gd name="connsiteX25" fmla="*/ 45762 w 99746"/>
                  <a:gd name="connsiteY25" fmla="*/ 75 h 7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746" h="77577">
                    <a:moveTo>
                      <a:pt x="45762" y="75"/>
                    </a:moveTo>
                    <a:cubicBezTo>
                      <a:pt x="33340" y="972"/>
                      <a:pt x="23609" y="10772"/>
                      <a:pt x="22367" y="22849"/>
                    </a:cubicBezTo>
                    <a:cubicBezTo>
                      <a:pt x="8840" y="25196"/>
                      <a:pt x="-960" y="37480"/>
                      <a:pt x="75" y="51421"/>
                    </a:cubicBezTo>
                    <a:cubicBezTo>
                      <a:pt x="1179" y="66259"/>
                      <a:pt x="14154" y="77439"/>
                      <a:pt x="28992" y="76335"/>
                    </a:cubicBezTo>
                    <a:cubicBezTo>
                      <a:pt x="29337" y="76335"/>
                      <a:pt x="29682" y="76266"/>
                      <a:pt x="30027" y="76266"/>
                    </a:cubicBezTo>
                    <a:cubicBezTo>
                      <a:pt x="32581" y="75990"/>
                      <a:pt x="34375" y="73713"/>
                      <a:pt x="34099" y="71159"/>
                    </a:cubicBezTo>
                    <a:cubicBezTo>
                      <a:pt x="33823" y="68605"/>
                      <a:pt x="31545" y="66811"/>
                      <a:pt x="28992" y="67087"/>
                    </a:cubicBezTo>
                    <a:cubicBezTo>
                      <a:pt x="28785" y="67087"/>
                      <a:pt x="28509" y="67156"/>
                      <a:pt x="28302" y="67156"/>
                    </a:cubicBezTo>
                    <a:cubicBezTo>
                      <a:pt x="18502" y="67915"/>
                      <a:pt x="9944" y="60531"/>
                      <a:pt x="9254" y="50731"/>
                    </a:cubicBezTo>
                    <a:cubicBezTo>
                      <a:pt x="8495" y="40931"/>
                      <a:pt x="15879" y="32373"/>
                      <a:pt x="25679" y="31683"/>
                    </a:cubicBezTo>
                    <a:cubicBezTo>
                      <a:pt x="26024" y="31683"/>
                      <a:pt x="26300" y="31683"/>
                      <a:pt x="26645" y="31683"/>
                    </a:cubicBezTo>
                    <a:lnTo>
                      <a:pt x="26921" y="31683"/>
                    </a:lnTo>
                    <a:cubicBezTo>
                      <a:pt x="28233" y="31683"/>
                      <a:pt x="29406" y="31131"/>
                      <a:pt x="30303" y="30165"/>
                    </a:cubicBezTo>
                    <a:cubicBezTo>
                      <a:pt x="31200" y="29198"/>
                      <a:pt x="31614" y="27956"/>
                      <a:pt x="31476" y="26645"/>
                    </a:cubicBezTo>
                    <a:cubicBezTo>
                      <a:pt x="31476" y="26576"/>
                      <a:pt x="31476" y="26507"/>
                      <a:pt x="31476" y="26507"/>
                    </a:cubicBezTo>
                    <a:cubicBezTo>
                      <a:pt x="30855" y="17604"/>
                      <a:pt x="37619" y="9875"/>
                      <a:pt x="46452" y="9253"/>
                    </a:cubicBezTo>
                    <a:cubicBezTo>
                      <a:pt x="53975" y="8701"/>
                      <a:pt x="61014" y="13532"/>
                      <a:pt x="63154" y="20779"/>
                    </a:cubicBezTo>
                    <a:cubicBezTo>
                      <a:pt x="63775" y="22780"/>
                      <a:pt x="65569" y="24091"/>
                      <a:pt x="67640" y="24022"/>
                    </a:cubicBezTo>
                    <a:cubicBezTo>
                      <a:pt x="79579" y="23746"/>
                      <a:pt x="89517" y="32856"/>
                      <a:pt x="90414" y="44727"/>
                    </a:cubicBezTo>
                    <a:cubicBezTo>
                      <a:pt x="91243" y="56321"/>
                      <a:pt x="83306" y="66535"/>
                      <a:pt x="71919" y="68467"/>
                    </a:cubicBezTo>
                    <a:cubicBezTo>
                      <a:pt x="69434" y="68882"/>
                      <a:pt x="67709" y="71297"/>
                      <a:pt x="68192" y="73782"/>
                    </a:cubicBezTo>
                    <a:cubicBezTo>
                      <a:pt x="68606" y="75990"/>
                      <a:pt x="70538" y="77577"/>
                      <a:pt x="72747" y="77577"/>
                    </a:cubicBezTo>
                    <a:cubicBezTo>
                      <a:pt x="73023" y="77577"/>
                      <a:pt x="73299" y="77577"/>
                      <a:pt x="73506" y="77508"/>
                    </a:cubicBezTo>
                    <a:cubicBezTo>
                      <a:pt x="89586" y="74748"/>
                      <a:pt x="100835" y="60324"/>
                      <a:pt x="99662" y="44036"/>
                    </a:cubicBezTo>
                    <a:cubicBezTo>
                      <a:pt x="98489" y="28439"/>
                      <a:pt x="86135" y="16224"/>
                      <a:pt x="70814" y="14913"/>
                    </a:cubicBezTo>
                    <a:cubicBezTo>
                      <a:pt x="66466" y="5389"/>
                      <a:pt x="56390" y="-754"/>
                      <a:pt x="45762" y="7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753DE34-8C0C-D837-C2C5-35EFD8802C1D}"/>
                  </a:ext>
                </a:extLst>
              </p:cNvPr>
              <p:cNvSpPr/>
              <p:nvPr/>
            </p:nvSpPr>
            <p:spPr>
              <a:xfrm>
                <a:off x="3051697" y="4167359"/>
                <a:ext cx="27028" cy="46697"/>
              </a:xfrm>
              <a:custGeom>
                <a:avLst/>
                <a:gdLst>
                  <a:gd name="connsiteX0" fmla="*/ 26269 w 27028"/>
                  <a:gd name="connsiteY0" fmla="*/ 7359 h 46697"/>
                  <a:gd name="connsiteX1" fmla="*/ 19920 w 27028"/>
                  <a:gd name="connsiteY1" fmla="*/ 6048 h 46697"/>
                  <a:gd name="connsiteX2" fmla="*/ 10258 w 27028"/>
                  <a:gd name="connsiteY2" fmla="*/ 12466 h 46697"/>
                  <a:gd name="connsiteX3" fmla="*/ 9154 w 27028"/>
                  <a:gd name="connsiteY3" fmla="*/ 3978 h 46697"/>
                  <a:gd name="connsiteX4" fmla="*/ 3978 w 27028"/>
                  <a:gd name="connsiteY4" fmla="*/ 44 h 46697"/>
                  <a:gd name="connsiteX5" fmla="*/ 44 w 27028"/>
                  <a:gd name="connsiteY5" fmla="*/ 5220 h 46697"/>
                  <a:gd name="connsiteX6" fmla="*/ 5013 w 27028"/>
                  <a:gd name="connsiteY6" fmla="*/ 42695 h 46697"/>
                  <a:gd name="connsiteX7" fmla="*/ 9568 w 27028"/>
                  <a:gd name="connsiteY7" fmla="*/ 46697 h 46697"/>
                  <a:gd name="connsiteX8" fmla="*/ 10189 w 27028"/>
                  <a:gd name="connsiteY8" fmla="*/ 46628 h 46697"/>
                  <a:gd name="connsiteX9" fmla="*/ 14123 w 27028"/>
                  <a:gd name="connsiteY9" fmla="*/ 41452 h 46697"/>
                  <a:gd name="connsiteX10" fmla="*/ 11638 w 27028"/>
                  <a:gd name="connsiteY10" fmla="*/ 22611 h 46697"/>
                  <a:gd name="connsiteX11" fmla="*/ 25027 w 27028"/>
                  <a:gd name="connsiteY11" fmla="*/ 13778 h 46697"/>
                  <a:gd name="connsiteX12" fmla="*/ 26269 w 27028"/>
                  <a:gd name="connsiteY12" fmla="*/ 7359 h 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28" h="46697">
                    <a:moveTo>
                      <a:pt x="26269" y="7359"/>
                    </a:moveTo>
                    <a:cubicBezTo>
                      <a:pt x="24889" y="5220"/>
                      <a:pt x="21990" y="4668"/>
                      <a:pt x="19920" y="6048"/>
                    </a:cubicBezTo>
                    <a:lnTo>
                      <a:pt x="10258" y="12466"/>
                    </a:lnTo>
                    <a:lnTo>
                      <a:pt x="9154" y="3978"/>
                    </a:lnTo>
                    <a:cubicBezTo>
                      <a:pt x="8809" y="1424"/>
                      <a:pt x="6531" y="-301"/>
                      <a:pt x="3978" y="44"/>
                    </a:cubicBezTo>
                    <a:cubicBezTo>
                      <a:pt x="1424" y="389"/>
                      <a:pt x="-301" y="2666"/>
                      <a:pt x="44" y="5220"/>
                    </a:cubicBezTo>
                    <a:lnTo>
                      <a:pt x="5013" y="42695"/>
                    </a:lnTo>
                    <a:cubicBezTo>
                      <a:pt x="5289" y="45041"/>
                      <a:pt x="7290" y="46697"/>
                      <a:pt x="9568" y="46697"/>
                    </a:cubicBezTo>
                    <a:cubicBezTo>
                      <a:pt x="9775" y="46697"/>
                      <a:pt x="9982" y="46697"/>
                      <a:pt x="10189" y="46628"/>
                    </a:cubicBezTo>
                    <a:cubicBezTo>
                      <a:pt x="12742" y="46283"/>
                      <a:pt x="14468" y="44006"/>
                      <a:pt x="14123" y="41452"/>
                    </a:cubicBezTo>
                    <a:lnTo>
                      <a:pt x="11638" y="22611"/>
                    </a:lnTo>
                    <a:lnTo>
                      <a:pt x="25027" y="13778"/>
                    </a:lnTo>
                    <a:cubicBezTo>
                      <a:pt x="27097" y="12328"/>
                      <a:pt x="27649" y="9430"/>
                      <a:pt x="26269" y="7359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777909" y="91800"/>
            <a:ext cx="1302327" cy="1301815"/>
            <a:chOff x="9578109" y="4203057"/>
            <a:chExt cx="1302327" cy="1301815"/>
          </a:xfrm>
        </p:grpSpPr>
        <p:sp>
          <p:nvSpPr>
            <p:cNvPr id="147" name="Oval 146"/>
            <p:cNvSpPr/>
            <p:nvPr/>
          </p:nvSpPr>
          <p:spPr>
            <a:xfrm>
              <a:off x="9578109" y="4203057"/>
              <a:ext cx="1302327" cy="13018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7"/>
            <a:srcRect l="18174" t="15040" r="19772" b="12764"/>
            <a:stretch/>
          </p:blipFill>
          <p:spPr>
            <a:xfrm>
              <a:off x="9813080" y="4388784"/>
              <a:ext cx="832383" cy="968444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008218" y="5391907"/>
            <a:ext cx="945394" cy="945394"/>
            <a:chOff x="1008218" y="5391907"/>
            <a:chExt cx="945394" cy="945394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9B9C83C-BE70-952F-6290-9880965E3190}"/>
                </a:ext>
              </a:extLst>
            </p:cNvPr>
            <p:cNvSpPr/>
            <p:nvPr/>
          </p:nvSpPr>
          <p:spPr>
            <a:xfrm>
              <a:off x="1008218" y="5391907"/>
              <a:ext cx="945394" cy="945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324000" rtlCol="0" anchor="t">
              <a:noAutofit/>
            </a:bodyPr>
            <a:lstStyle/>
            <a:p>
              <a:pPr algn="ctr"/>
              <a:endParaRPr lang="en-AU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endParaRPr>
            </a:p>
          </p:txBody>
        </p:sp>
        <p:grpSp>
          <p:nvGrpSpPr>
            <p:cNvPr id="137" name="Graphic 6">
              <a:extLst>
                <a:ext uri="{FF2B5EF4-FFF2-40B4-BE49-F238E27FC236}">
                  <a16:creationId xmlns:a16="http://schemas.microsoft.com/office/drawing/2014/main" id="{D980203C-B3E4-92B7-766C-BA3690BA55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2140" y="5548388"/>
              <a:ext cx="665797" cy="577215"/>
              <a:chOff x="6386512" y="5381466"/>
              <a:chExt cx="665797" cy="577215"/>
            </a:xfrm>
            <a:noFill/>
          </p:grpSpPr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156DE462-E126-51CB-7421-C5013EF020AE}"/>
                  </a:ext>
                </a:extLst>
              </p:cNvPr>
              <p:cNvSpPr/>
              <p:nvPr/>
            </p:nvSpPr>
            <p:spPr>
              <a:xfrm>
                <a:off x="6386512" y="5381466"/>
                <a:ext cx="665797" cy="434340"/>
              </a:xfrm>
              <a:custGeom>
                <a:avLst/>
                <a:gdLst>
                  <a:gd name="connsiteX0" fmla="*/ 577215 w 665797"/>
                  <a:gd name="connsiteY0" fmla="*/ 433388 h 434340"/>
                  <a:gd name="connsiteX1" fmla="*/ 665798 w 665797"/>
                  <a:gd name="connsiteY1" fmla="*/ 316230 h 434340"/>
                  <a:gd name="connsiteX2" fmla="*/ 543878 w 665797"/>
                  <a:gd name="connsiteY2" fmla="*/ 194310 h 434340"/>
                  <a:gd name="connsiteX3" fmla="*/ 543878 w 665797"/>
                  <a:gd name="connsiteY3" fmla="*/ 194310 h 434340"/>
                  <a:gd name="connsiteX4" fmla="*/ 450533 w 665797"/>
                  <a:gd name="connsiteY4" fmla="*/ 107633 h 434340"/>
                  <a:gd name="connsiteX5" fmla="*/ 414338 w 665797"/>
                  <a:gd name="connsiteY5" fmla="*/ 115253 h 434340"/>
                  <a:gd name="connsiteX6" fmla="*/ 256223 w 665797"/>
                  <a:gd name="connsiteY6" fmla="*/ 0 h 434340"/>
                  <a:gd name="connsiteX7" fmla="*/ 90488 w 665797"/>
                  <a:gd name="connsiteY7" fmla="*/ 165735 h 434340"/>
                  <a:gd name="connsiteX8" fmla="*/ 93345 w 665797"/>
                  <a:gd name="connsiteY8" fmla="*/ 198120 h 434340"/>
                  <a:gd name="connsiteX9" fmla="*/ 0 w 665797"/>
                  <a:gd name="connsiteY9" fmla="*/ 317183 h 434340"/>
                  <a:gd name="connsiteX10" fmla="*/ 88582 w 665797"/>
                  <a:gd name="connsiteY10" fmla="*/ 43434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5797" h="434340">
                    <a:moveTo>
                      <a:pt x="577215" y="433388"/>
                    </a:moveTo>
                    <a:cubicBezTo>
                      <a:pt x="628650" y="419100"/>
                      <a:pt x="665798" y="371475"/>
                      <a:pt x="665798" y="316230"/>
                    </a:cubicBezTo>
                    <a:cubicBezTo>
                      <a:pt x="665798" y="248603"/>
                      <a:pt x="611505" y="194310"/>
                      <a:pt x="543878" y="194310"/>
                    </a:cubicBezTo>
                    <a:cubicBezTo>
                      <a:pt x="543878" y="194310"/>
                      <a:pt x="543878" y="194310"/>
                      <a:pt x="543878" y="194310"/>
                    </a:cubicBezTo>
                    <a:cubicBezTo>
                      <a:pt x="540068" y="145733"/>
                      <a:pt x="500063" y="107633"/>
                      <a:pt x="450533" y="107633"/>
                    </a:cubicBezTo>
                    <a:cubicBezTo>
                      <a:pt x="437198" y="107633"/>
                      <a:pt x="424815" y="110490"/>
                      <a:pt x="414338" y="115253"/>
                    </a:cubicBezTo>
                    <a:cubicBezTo>
                      <a:pt x="392430" y="48578"/>
                      <a:pt x="330517" y="0"/>
                      <a:pt x="256223" y="0"/>
                    </a:cubicBezTo>
                    <a:cubicBezTo>
                      <a:pt x="164783" y="0"/>
                      <a:pt x="90488" y="74295"/>
                      <a:pt x="90488" y="165735"/>
                    </a:cubicBezTo>
                    <a:cubicBezTo>
                      <a:pt x="90488" y="177165"/>
                      <a:pt x="91440" y="187643"/>
                      <a:pt x="93345" y="198120"/>
                    </a:cubicBezTo>
                    <a:cubicBezTo>
                      <a:pt x="40005" y="211455"/>
                      <a:pt x="0" y="259080"/>
                      <a:pt x="0" y="317183"/>
                    </a:cubicBezTo>
                    <a:cubicBezTo>
                      <a:pt x="0" y="373380"/>
                      <a:pt x="37148" y="420053"/>
                      <a:pt x="88582" y="434340"/>
                    </a:cubicBezTo>
                  </a:path>
                </a:pathLst>
              </a:custGeom>
              <a:noFill/>
              <a:ln w="23813" cap="rnd">
                <a:solidFill>
                  <a:srgbClr val="BFBFB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CF2128B9-7DD7-6A9F-E1F0-B8E3CBD85816}"/>
                  </a:ext>
                </a:extLst>
              </p:cNvPr>
              <p:cNvSpPr/>
              <p:nvPr/>
            </p:nvSpPr>
            <p:spPr>
              <a:xfrm>
                <a:off x="6519616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973B983F-F498-A353-B45C-07CEDAD6137E}"/>
                  </a:ext>
                </a:extLst>
              </p:cNvPr>
              <p:cNvSpPr/>
              <p:nvPr/>
            </p:nvSpPr>
            <p:spPr>
              <a:xfrm>
                <a:off x="6672969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09F5AC07-1957-59B6-73E5-8E9382049140}"/>
                  </a:ext>
                </a:extLst>
              </p:cNvPr>
              <p:cNvSpPr/>
              <p:nvPr/>
            </p:nvSpPr>
            <p:spPr>
              <a:xfrm>
                <a:off x="6826861" y="5728176"/>
                <a:ext cx="77104" cy="106680"/>
              </a:xfrm>
              <a:custGeom>
                <a:avLst/>
                <a:gdLst>
                  <a:gd name="connsiteX0" fmla="*/ 11136 w 77104"/>
                  <a:gd name="connsiteY0" fmla="*/ 37148 h 106680"/>
                  <a:gd name="connsiteX1" fmla="*/ 38759 w 77104"/>
                  <a:gd name="connsiteY1" fmla="*/ 0 h 106680"/>
                  <a:gd name="connsiteX2" fmla="*/ 66381 w 77104"/>
                  <a:gd name="connsiteY2" fmla="*/ 37148 h 106680"/>
                  <a:gd name="connsiteX3" fmla="*/ 75906 w 77104"/>
                  <a:gd name="connsiteY3" fmla="*/ 79058 h 106680"/>
                  <a:gd name="connsiteX4" fmla="*/ 38759 w 77104"/>
                  <a:gd name="connsiteY4" fmla="*/ 106680 h 106680"/>
                  <a:gd name="connsiteX5" fmla="*/ 1611 w 77104"/>
                  <a:gd name="connsiteY5" fmla="*/ 79058 h 106680"/>
                  <a:gd name="connsiteX6" fmla="*/ 11136 w 77104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04" h="106680">
                    <a:moveTo>
                      <a:pt x="11136" y="37148"/>
                    </a:moveTo>
                    <a:cubicBezTo>
                      <a:pt x="18756" y="23813"/>
                      <a:pt x="38759" y="0"/>
                      <a:pt x="38759" y="0"/>
                    </a:cubicBezTo>
                    <a:cubicBezTo>
                      <a:pt x="38759" y="0"/>
                      <a:pt x="58761" y="24765"/>
                      <a:pt x="66381" y="37148"/>
                    </a:cubicBezTo>
                    <a:cubicBezTo>
                      <a:pt x="76859" y="54293"/>
                      <a:pt x="78764" y="67628"/>
                      <a:pt x="75906" y="79058"/>
                    </a:cubicBezTo>
                    <a:cubicBezTo>
                      <a:pt x="73049" y="88583"/>
                      <a:pt x="62571" y="106680"/>
                      <a:pt x="38759" y="106680"/>
                    </a:cubicBezTo>
                    <a:cubicBezTo>
                      <a:pt x="14946" y="106680"/>
                      <a:pt x="4469" y="87630"/>
                      <a:pt x="1611" y="79058"/>
                    </a:cubicBezTo>
                    <a:cubicBezTo>
                      <a:pt x="-2199" y="67628"/>
                      <a:pt x="659" y="55245"/>
                      <a:pt x="11136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F9F76FAF-A1F8-8D45-30D1-973202A34244}"/>
                  </a:ext>
                </a:extLst>
              </p:cNvPr>
              <p:cNvSpPr/>
              <p:nvPr/>
            </p:nvSpPr>
            <p:spPr>
              <a:xfrm>
                <a:off x="6594864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CDA39ABF-3DB3-2520-B6D5-C58F03D18720}"/>
                  </a:ext>
                </a:extLst>
              </p:cNvPr>
              <p:cNvSpPr/>
              <p:nvPr/>
            </p:nvSpPr>
            <p:spPr>
              <a:xfrm>
                <a:off x="6749169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0646768" y="3287220"/>
            <a:ext cx="812360" cy="812360"/>
            <a:chOff x="7117552" y="5558295"/>
            <a:chExt cx="812360" cy="812360"/>
          </a:xfrm>
        </p:grpSpPr>
        <p:grpSp>
          <p:nvGrpSpPr>
            <p:cNvPr id="150" name="Group 149"/>
            <p:cNvGrpSpPr/>
            <p:nvPr/>
          </p:nvGrpSpPr>
          <p:grpSpPr>
            <a:xfrm>
              <a:off x="7117552" y="5558295"/>
              <a:ext cx="812360" cy="812360"/>
              <a:chOff x="5432693" y="2729042"/>
              <a:chExt cx="812360" cy="812360"/>
            </a:xfrm>
          </p:grpSpPr>
          <p:sp>
            <p:nvSpPr>
              <p:cNvPr id="184" name="Rectangle 183"/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7C9FCC47-A4B7-EA89-E2A6-22B7A8FD74A2}"/>
                  </a:ext>
                </a:extLst>
              </p:cNvPr>
              <p:cNvGrpSpPr/>
              <p:nvPr/>
            </p:nvGrpSpPr>
            <p:grpSpPr>
              <a:xfrm>
                <a:off x="5524754" y="2974732"/>
                <a:ext cx="632767" cy="320981"/>
                <a:chOff x="3801940" y="2161624"/>
                <a:chExt cx="1246479" cy="63229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6DF39102-7D96-E27C-15EC-E0797BB416A2}"/>
                    </a:ext>
                  </a:extLst>
                </p:cNvPr>
                <p:cNvSpPr/>
                <p:nvPr/>
              </p:nvSpPr>
              <p:spPr>
                <a:xfrm>
                  <a:off x="3801940" y="2198451"/>
                  <a:ext cx="1204505" cy="565783"/>
                </a:xfrm>
                <a:prstGeom prst="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ounded Rectangle 193">
                  <a:extLst>
                    <a:ext uri="{FF2B5EF4-FFF2-40B4-BE49-F238E27FC236}">
                      <a16:creationId xmlns:a16="http://schemas.microsoft.com/office/drawing/2014/main" id="{1D4739DB-5537-1E2A-1DD6-02327C8A96C7}"/>
                    </a:ext>
                  </a:extLst>
                </p:cNvPr>
                <p:cNvSpPr/>
                <p:nvPr/>
              </p:nvSpPr>
              <p:spPr>
                <a:xfrm>
                  <a:off x="4831168" y="2161624"/>
                  <a:ext cx="217251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7296768" y="5906489"/>
              <a:ext cx="168302" cy="20437"/>
              <a:chOff x="6429557" y="6703074"/>
              <a:chExt cx="168302" cy="20437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7229989" y="6016153"/>
              <a:ext cx="168302" cy="20437"/>
              <a:chOff x="6429557" y="6703074"/>
              <a:chExt cx="168302" cy="20437"/>
            </a:xfrm>
          </p:grpSpPr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09" name="Freeform 208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7528009" y="5884879"/>
              <a:ext cx="168302" cy="20437"/>
              <a:chOff x="6429557" y="6703074"/>
              <a:chExt cx="168302" cy="20437"/>
            </a:xfrm>
          </p:grpSpPr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7509222" y="6005309"/>
              <a:ext cx="168302" cy="20437"/>
              <a:chOff x="6429557" y="6703074"/>
              <a:chExt cx="168302" cy="20437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025034" y="3729943"/>
            <a:ext cx="812360" cy="812360"/>
            <a:chOff x="8721986" y="5609347"/>
            <a:chExt cx="812360" cy="812360"/>
          </a:xfrm>
        </p:grpSpPr>
        <p:grpSp>
          <p:nvGrpSpPr>
            <p:cNvPr id="216" name="Group 215"/>
            <p:cNvGrpSpPr/>
            <p:nvPr/>
          </p:nvGrpSpPr>
          <p:grpSpPr>
            <a:xfrm>
              <a:off x="8721986" y="5609347"/>
              <a:ext cx="812360" cy="812360"/>
              <a:chOff x="7117552" y="5558295"/>
              <a:chExt cx="812360" cy="812360"/>
            </a:xfrm>
          </p:grpSpPr>
          <p:grpSp>
            <p:nvGrpSpPr>
              <p:cNvPr id="217" name="Group 216"/>
              <p:cNvGrpSpPr/>
              <p:nvPr/>
            </p:nvGrpSpPr>
            <p:grpSpPr>
              <a:xfrm>
                <a:off x="7117552" y="5558295"/>
                <a:ext cx="812360" cy="812360"/>
                <a:chOff x="5432693" y="2729042"/>
                <a:chExt cx="812360" cy="812360"/>
              </a:xfrm>
            </p:grpSpPr>
            <p:sp>
              <p:nvSpPr>
                <p:cNvPr id="230" name="Rectangle 229"/>
                <p:cNvSpPr/>
                <p:nvPr/>
              </p:nvSpPr>
              <p:spPr bwMode="auto">
                <a:xfrm flipH="1">
                  <a:off x="5690990" y="2959263"/>
                  <a:ext cx="40544" cy="2570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432693" y="2729042"/>
                  <a:ext cx="812360" cy="8123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>
                <a:off x="7239103" y="5885571"/>
                <a:ext cx="168302" cy="20437"/>
                <a:chOff x="6371892" y="6682156"/>
                <a:chExt cx="168302" cy="20437"/>
              </a:xfrm>
            </p:grpSpPr>
            <p:sp>
              <p:nvSpPr>
                <p:cNvPr id="228" name="Freeform 227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1892" y="668215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9" name="Freeform 228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5005" y="668215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19" name="Group 218"/>
              <p:cNvGrpSpPr/>
              <p:nvPr/>
            </p:nvGrpSpPr>
            <p:grpSpPr>
              <a:xfrm>
                <a:off x="7222730" y="6018860"/>
                <a:ext cx="168302" cy="20437"/>
                <a:chOff x="6422298" y="6705781"/>
                <a:chExt cx="168302" cy="20437"/>
              </a:xfrm>
            </p:grpSpPr>
            <p:sp>
              <p:nvSpPr>
                <p:cNvPr id="226" name="Freeform 22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2298" y="6705781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7" name="Freeform 22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85411" y="6705781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7674690" y="5891791"/>
                <a:ext cx="168302" cy="20437"/>
                <a:chOff x="6576238" y="6709986"/>
                <a:chExt cx="168302" cy="20437"/>
              </a:xfrm>
            </p:grpSpPr>
            <p:sp>
              <p:nvSpPr>
                <p:cNvPr id="224" name="Freeform 22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576238" y="670998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5" name="Freeform 22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639351" y="670998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7453804" y="5965101"/>
                <a:ext cx="168302" cy="20437"/>
                <a:chOff x="6374139" y="6662866"/>
                <a:chExt cx="168302" cy="20437"/>
              </a:xfrm>
            </p:grpSpPr>
            <p:sp>
              <p:nvSpPr>
                <p:cNvPr id="222" name="Freeform 22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4139" y="666286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7252" y="666286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>
              <a:off x="8746067" y="5864604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8753516" y="6169879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9272960" y="609663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9336073" y="609663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5078145" y="543865"/>
            <a:ext cx="1080000" cy="1080000"/>
            <a:chOff x="3566645" y="5324604"/>
            <a:chExt cx="1080000" cy="1080000"/>
          </a:xfrm>
        </p:grpSpPr>
        <p:sp>
          <p:nvSpPr>
            <p:cNvPr id="241" name="Oval 240"/>
            <p:cNvSpPr/>
            <p:nvPr/>
          </p:nvSpPr>
          <p:spPr>
            <a:xfrm>
              <a:off x="3566645" y="5324604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L-Shape 30"/>
            <p:cNvSpPr/>
            <p:nvPr/>
          </p:nvSpPr>
          <p:spPr>
            <a:xfrm>
              <a:off x="3900135" y="5497387"/>
              <a:ext cx="566094" cy="504391"/>
            </a:xfrm>
            <a:prstGeom prst="corner">
              <a:avLst>
                <a:gd name="adj1" fmla="val 50000"/>
                <a:gd name="adj2" fmla="val 51889"/>
              </a:avLst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>
              <a:endCxn id="11" idx="2"/>
            </p:cNvCxnSpPr>
            <p:nvPr/>
          </p:nvCxnSpPr>
          <p:spPr>
            <a:xfrm>
              <a:off x="3688462" y="5930107"/>
              <a:ext cx="167733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93221" y="5925837"/>
              <a:ext cx="0" cy="75941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3768620" y="5926926"/>
              <a:ext cx="0" cy="74852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674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658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3961790" y="5586425"/>
              <a:ext cx="144855" cy="129642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856195" y="5769865"/>
              <a:ext cx="320484" cy="320484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Oval 241"/>
            <p:cNvSpPr/>
            <p:nvPr/>
          </p:nvSpPr>
          <p:spPr>
            <a:xfrm>
              <a:off x="4301044" y="5893179"/>
              <a:ext cx="197170" cy="197170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/>
            <p:cNvSpPr/>
            <p:nvPr/>
          </p:nvSpPr>
          <p:spPr>
            <a:xfrm>
              <a:off x="3996881" y="5911341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/>
            <p:cNvSpPr/>
            <p:nvPr/>
          </p:nvSpPr>
          <p:spPr>
            <a:xfrm>
              <a:off x="4381056" y="5965316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4224751" y="5610883"/>
              <a:ext cx="45719" cy="140235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2" name="Oval 231"/>
          <p:cNvSpPr/>
          <p:nvPr/>
        </p:nvSpPr>
        <p:spPr>
          <a:xfrm>
            <a:off x="3140068" y="351101"/>
            <a:ext cx="916948" cy="9169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304576" y="1764054"/>
            <a:ext cx="916948" cy="916948"/>
            <a:chOff x="10304576" y="1764054"/>
            <a:chExt cx="916948" cy="916948"/>
          </a:xfrm>
        </p:grpSpPr>
        <p:sp>
          <p:nvSpPr>
            <p:cNvPr id="233" name="Oval 232"/>
            <p:cNvSpPr/>
            <p:nvPr/>
          </p:nvSpPr>
          <p:spPr>
            <a:xfrm>
              <a:off x="10304576" y="1764054"/>
              <a:ext cx="916948" cy="916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5" name="Pie 14"/>
            <p:cNvSpPr/>
            <p:nvPr/>
          </p:nvSpPr>
          <p:spPr>
            <a:xfrm rot="16200000">
              <a:off x="10509095" y="1861953"/>
              <a:ext cx="507910" cy="579796"/>
            </a:xfrm>
            <a:prstGeom prst="pie">
              <a:avLst>
                <a:gd name="adj1" fmla="val 5341295"/>
                <a:gd name="adj2" fmla="val 16200000"/>
              </a:avLst>
            </a:prstGeom>
            <a:solidFill>
              <a:srgbClr val="F2F2F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405515" y="2096711"/>
              <a:ext cx="715070" cy="551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10578323" y="2412009"/>
              <a:ext cx="369455" cy="133111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20" name="Arc 19"/>
            <p:cNvSpPr/>
            <p:nvPr/>
          </p:nvSpPr>
          <p:spPr>
            <a:xfrm>
              <a:off x="10656088" y="1897896"/>
              <a:ext cx="424148" cy="399459"/>
            </a:xfrm>
            <a:prstGeom prst="arc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0793831" y="1894344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19501" y="198055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6FFB894C-358C-67E2-EF97-12A49B6A4A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20092" y="1987788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 u="sng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82384" y="2644853"/>
            <a:ext cx="866123" cy="863189"/>
            <a:chOff x="9048557" y="3001140"/>
            <a:chExt cx="866123" cy="863189"/>
          </a:xfrm>
        </p:grpSpPr>
        <p:grpSp>
          <p:nvGrpSpPr>
            <p:cNvPr id="51" name="Group 50"/>
            <p:cNvGrpSpPr/>
            <p:nvPr/>
          </p:nvGrpSpPr>
          <p:grpSpPr>
            <a:xfrm>
              <a:off x="9048557" y="3001140"/>
              <a:ext cx="866123" cy="863189"/>
              <a:chOff x="9663113" y="2950369"/>
              <a:chExt cx="936625" cy="93345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9663113" y="2958310"/>
                <a:ext cx="936625" cy="925512"/>
                <a:chOff x="8721725" y="2881313"/>
                <a:chExt cx="936625" cy="925512"/>
              </a:xfrm>
            </p:grpSpPr>
            <p:sp>
              <p:nvSpPr>
                <p:cNvPr id="1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721725" y="2881313"/>
                  <a:ext cx="936625" cy="925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>
                  <a:off x="8740775" y="2897188"/>
                  <a:ext cx="898525" cy="898525"/>
                </a:xfrm>
                <a:custGeom>
                  <a:avLst/>
                  <a:gdLst>
                    <a:gd name="T0" fmla="*/ 118 w 236"/>
                    <a:gd name="T1" fmla="*/ 0 h 236"/>
                    <a:gd name="T2" fmla="*/ 35 w 236"/>
                    <a:gd name="T3" fmla="*/ 35 h 236"/>
                    <a:gd name="T4" fmla="*/ 0 w 236"/>
                    <a:gd name="T5" fmla="*/ 118 h 236"/>
                    <a:gd name="T6" fmla="*/ 0 w 236"/>
                    <a:gd name="T7" fmla="*/ 118 h 236"/>
                    <a:gd name="T8" fmla="*/ 35 w 236"/>
                    <a:gd name="T9" fmla="*/ 202 h 236"/>
                    <a:gd name="T10" fmla="*/ 118 w 236"/>
                    <a:gd name="T11" fmla="*/ 236 h 236"/>
                    <a:gd name="T12" fmla="*/ 118 w 236"/>
                    <a:gd name="T13" fmla="*/ 236 h 236"/>
                    <a:gd name="T14" fmla="*/ 202 w 236"/>
                    <a:gd name="T15" fmla="*/ 202 h 236"/>
                    <a:gd name="T16" fmla="*/ 236 w 236"/>
                    <a:gd name="T17" fmla="*/ 118 h 236"/>
                    <a:gd name="T18" fmla="*/ 236 w 236"/>
                    <a:gd name="T19" fmla="*/ 118 h 236"/>
                    <a:gd name="T20" fmla="*/ 202 w 236"/>
                    <a:gd name="T21" fmla="*/ 35 h 236"/>
                    <a:gd name="T22" fmla="*/ 118 w 236"/>
                    <a:gd name="T2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6" h="236">
                      <a:moveTo>
                        <a:pt x="118" y="0"/>
                      </a:moveTo>
                      <a:cubicBezTo>
                        <a:pt x="86" y="0"/>
                        <a:pt x="56" y="14"/>
                        <a:pt x="35" y="35"/>
                      </a:cubicBezTo>
                      <a:cubicBezTo>
                        <a:pt x="14" y="56"/>
                        <a:pt x="0" y="86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51"/>
                        <a:pt x="14" y="181"/>
                        <a:pt x="35" y="202"/>
                      </a:cubicBezTo>
                      <a:cubicBezTo>
                        <a:pt x="56" y="223"/>
                        <a:pt x="86" y="236"/>
                        <a:pt x="118" y="236"/>
                      </a:cubicBezTo>
                      <a:cubicBezTo>
                        <a:pt x="118" y="236"/>
                        <a:pt x="118" y="236"/>
                        <a:pt x="118" y="236"/>
                      </a:cubicBezTo>
                      <a:cubicBezTo>
                        <a:pt x="151" y="236"/>
                        <a:pt x="180" y="223"/>
                        <a:pt x="202" y="202"/>
                      </a:cubicBezTo>
                      <a:cubicBezTo>
                        <a:pt x="223" y="181"/>
                        <a:pt x="236" y="151"/>
                        <a:pt x="236" y="118"/>
                      </a:cubicBezTo>
                      <a:cubicBezTo>
                        <a:pt x="236" y="118"/>
                        <a:pt x="236" y="118"/>
                        <a:pt x="236" y="118"/>
                      </a:cubicBezTo>
                      <a:cubicBezTo>
                        <a:pt x="236" y="86"/>
                        <a:pt x="223" y="56"/>
                        <a:pt x="202" y="35"/>
                      </a:cubicBezTo>
                      <a:cubicBezTo>
                        <a:pt x="180" y="14"/>
                        <a:pt x="151" y="0"/>
                        <a:pt x="118" y="0"/>
                      </a:cubicBezTo>
                    </a:path>
                  </a:pathLst>
                </a:custGeom>
                <a:solidFill>
                  <a:srgbClr val="EFE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6" name="Freeform 6"/>
              <p:cNvSpPr>
                <a:spLocks noEditPoints="1"/>
              </p:cNvSpPr>
              <p:nvPr/>
            </p:nvSpPr>
            <p:spPr bwMode="auto">
              <a:xfrm>
                <a:off x="9663113" y="2950369"/>
                <a:ext cx="930275" cy="928687"/>
              </a:xfrm>
              <a:custGeom>
                <a:avLst/>
                <a:gdLst>
                  <a:gd name="T0" fmla="*/ 122 w 244"/>
                  <a:gd name="T1" fmla="*/ 240 h 244"/>
                  <a:gd name="T2" fmla="*/ 122 w 244"/>
                  <a:gd name="T3" fmla="*/ 240 h 244"/>
                  <a:gd name="T4" fmla="*/ 39 w 244"/>
                  <a:gd name="T5" fmla="*/ 206 h 244"/>
                  <a:gd name="T6" fmla="*/ 4 w 244"/>
                  <a:gd name="T7" fmla="*/ 122 h 244"/>
                  <a:gd name="T8" fmla="*/ 4 w 244"/>
                  <a:gd name="T9" fmla="*/ 122 h 244"/>
                  <a:gd name="T10" fmla="*/ 39 w 244"/>
                  <a:gd name="T11" fmla="*/ 39 h 244"/>
                  <a:gd name="T12" fmla="*/ 122 w 244"/>
                  <a:gd name="T13" fmla="*/ 4 h 244"/>
                  <a:gd name="T14" fmla="*/ 206 w 244"/>
                  <a:gd name="T15" fmla="*/ 39 h 244"/>
                  <a:gd name="T16" fmla="*/ 240 w 244"/>
                  <a:gd name="T17" fmla="*/ 122 h 244"/>
                  <a:gd name="T18" fmla="*/ 240 w 244"/>
                  <a:gd name="T19" fmla="*/ 122 h 244"/>
                  <a:gd name="T20" fmla="*/ 206 w 244"/>
                  <a:gd name="T21" fmla="*/ 206 h 244"/>
                  <a:gd name="T22" fmla="*/ 122 w 244"/>
                  <a:gd name="T23" fmla="*/ 240 h 244"/>
                  <a:gd name="T24" fmla="*/ 122 w 244"/>
                  <a:gd name="T25" fmla="*/ 0 h 244"/>
                  <a:gd name="T26" fmla="*/ 0 w 244"/>
                  <a:gd name="T27" fmla="*/ 122 h 244"/>
                  <a:gd name="T28" fmla="*/ 0 w 244"/>
                  <a:gd name="T29" fmla="*/ 122 h 244"/>
                  <a:gd name="T30" fmla="*/ 122 w 244"/>
                  <a:gd name="T31" fmla="*/ 244 h 244"/>
                  <a:gd name="T32" fmla="*/ 122 w 244"/>
                  <a:gd name="T33" fmla="*/ 244 h 244"/>
                  <a:gd name="T34" fmla="*/ 244 w 244"/>
                  <a:gd name="T35" fmla="*/ 122 h 244"/>
                  <a:gd name="T36" fmla="*/ 244 w 244"/>
                  <a:gd name="T37" fmla="*/ 122 h 244"/>
                  <a:gd name="T38" fmla="*/ 122 w 244"/>
                  <a:gd name="T3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4" h="244">
                    <a:moveTo>
                      <a:pt x="122" y="240"/>
                    </a:moveTo>
                    <a:cubicBezTo>
                      <a:pt x="122" y="240"/>
                      <a:pt x="122" y="240"/>
                      <a:pt x="122" y="240"/>
                    </a:cubicBezTo>
                    <a:cubicBezTo>
                      <a:pt x="90" y="240"/>
                      <a:pt x="60" y="227"/>
                      <a:pt x="39" y="206"/>
                    </a:cubicBezTo>
                    <a:cubicBezTo>
                      <a:pt x="18" y="185"/>
                      <a:pt x="4" y="155"/>
                      <a:pt x="4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90"/>
                      <a:pt x="18" y="60"/>
                      <a:pt x="39" y="39"/>
                    </a:cubicBezTo>
                    <a:cubicBezTo>
                      <a:pt x="60" y="18"/>
                      <a:pt x="90" y="4"/>
                      <a:pt x="122" y="4"/>
                    </a:cubicBezTo>
                    <a:cubicBezTo>
                      <a:pt x="155" y="4"/>
                      <a:pt x="184" y="18"/>
                      <a:pt x="206" y="39"/>
                    </a:cubicBezTo>
                    <a:cubicBezTo>
                      <a:pt x="227" y="60"/>
                      <a:pt x="240" y="90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55"/>
                      <a:pt x="227" y="185"/>
                      <a:pt x="206" y="206"/>
                    </a:cubicBezTo>
                    <a:cubicBezTo>
                      <a:pt x="184" y="227"/>
                      <a:pt x="155" y="240"/>
                      <a:pt x="122" y="240"/>
                    </a:cubicBezTo>
                    <a:moveTo>
                      <a:pt x="122" y="0"/>
                    </a:moveTo>
                    <a:cubicBezTo>
                      <a:pt x="55" y="0"/>
                      <a:pt x="0" y="55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90"/>
                      <a:pt x="55" y="244"/>
                      <a:pt x="122" y="244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90" y="244"/>
                      <a:pt x="244" y="190"/>
                      <a:pt x="244" y="122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44" y="55"/>
                      <a:pt x="190" y="0"/>
                      <a:pt x="122" y="0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216506" y="3130315"/>
              <a:ext cx="530225" cy="528638"/>
              <a:chOff x="8945563" y="3041650"/>
              <a:chExt cx="530225" cy="528638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11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12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13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14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Rectangle 15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Rectangle 16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Rectangle 18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 w="15875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258" name="Group 257"/>
          <p:cNvGrpSpPr/>
          <p:nvPr/>
        </p:nvGrpSpPr>
        <p:grpSpPr>
          <a:xfrm>
            <a:off x="10898717" y="4688040"/>
            <a:ext cx="168302" cy="20437"/>
            <a:chOff x="6429557" y="6703074"/>
            <a:chExt cx="168302" cy="20437"/>
          </a:xfrm>
        </p:grpSpPr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10831938" y="4797704"/>
            <a:ext cx="168302" cy="20437"/>
            <a:chOff x="6429557" y="6703074"/>
            <a:chExt cx="168302" cy="20437"/>
          </a:xfrm>
        </p:grpSpPr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11129958" y="4666430"/>
            <a:ext cx="168302" cy="20437"/>
            <a:chOff x="6429557" y="6703074"/>
            <a:chExt cx="168302" cy="20437"/>
          </a:xfrm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11111171" y="4786860"/>
            <a:ext cx="168302" cy="20437"/>
            <a:chOff x="6429557" y="6703074"/>
            <a:chExt cx="168302" cy="20437"/>
          </a:xfrm>
        </p:grpSpPr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38" l="319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514" y="4675242"/>
            <a:ext cx="1097994" cy="1059406"/>
          </a:xfrm>
          <a:prstGeom prst="rect">
            <a:avLst/>
          </a:prstGeom>
        </p:spPr>
      </p:pic>
      <p:grpSp>
        <p:nvGrpSpPr>
          <p:cNvPr id="256" name="Group 255"/>
          <p:cNvGrpSpPr/>
          <p:nvPr/>
        </p:nvGrpSpPr>
        <p:grpSpPr>
          <a:xfrm>
            <a:off x="7068560" y="2314398"/>
            <a:ext cx="812360" cy="812360"/>
            <a:chOff x="8721986" y="5609347"/>
            <a:chExt cx="812360" cy="812360"/>
          </a:xfrm>
        </p:grpSpPr>
        <p:grpSp>
          <p:nvGrpSpPr>
            <p:cNvPr id="257" name="Group 256"/>
            <p:cNvGrpSpPr/>
            <p:nvPr/>
          </p:nvGrpSpPr>
          <p:grpSpPr>
            <a:xfrm>
              <a:off x="8721986" y="5609347"/>
              <a:ext cx="812360" cy="812360"/>
              <a:chOff x="7117552" y="5558295"/>
              <a:chExt cx="812360" cy="812360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7117552" y="5558295"/>
                <a:ext cx="812360" cy="812360"/>
                <a:chOff x="5432693" y="2729042"/>
                <a:chExt cx="812360" cy="812360"/>
              </a:xfrm>
            </p:grpSpPr>
            <p:sp>
              <p:nvSpPr>
                <p:cNvPr id="287" name="Rectangle 286"/>
                <p:cNvSpPr/>
                <p:nvPr/>
              </p:nvSpPr>
              <p:spPr bwMode="auto">
                <a:xfrm flipH="1">
                  <a:off x="5690990" y="2959263"/>
                  <a:ext cx="40544" cy="2570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5432693" y="2729042"/>
                  <a:ext cx="812360" cy="8123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7239103" y="5885571"/>
                <a:ext cx="168302" cy="20437"/>
                <a:chOff x="6371892" y="6682156"/>
                <a:chExt cx="168302" cy="20437"/>
              </a:xfrm>
            </p:grpSpPr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1892" y="668215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5005" y="668215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7222730" y="6018860"/>
                <a:ext cx="168302" cy="20437"/>
                <a:chOff x="6422298" y="6705781"/>
                <a:chExt cx="168302" cy="20437"/>
              </a:xfrm>
            </p:grpSpPr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2298" y="6705781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85411" y="6705781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7674690" y="5891791"/>
                <a:ext cx="168302" cy="20437"/>
                <a:chOff x="6576238" y="6709986"/>
                <a:chExt cx="168302" cy="20437"/>
              </a:xfrm>
            </p:grpSpPr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576238" y="670998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639351" y="670998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7453804" y="5965101"/>
                <a:ext cx="168302" cy="20437"/>
                <a:chOff x="6374139" y="6662866"/>
                <a:chExt cx="168302" cy="20437"/>
              </a:xfrm>
            </p:grpSpPr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4139" y="666286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7252" y="666286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  <p:cxnSp>
          <p:nvCxnSpPr>
            <p:cNvPr id="270" name="Straight Connector 269"/>
            <p:cNvCxnSpPr/>
            <p:nvPr/>
          </p:nvCxnSpPr>
          <p:spPr>
            <a:xfrm>
              <a:off x="8746067" y="5864604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8753516" y="6169879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9272960" y="609663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9336073" y="609663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11045807" y="5168459"/>
            <a:ext cx="168302" cy="20437"/>
            <a:chOff x="6429557" y="6703074"/>
            <a:chExt cx="168302" cy="20437"/>
          </a:xfrm>
        </p:grpSpPr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10979028" y="5278123"/>
            <a:ext cx="168302" cy="20437"/>
            <a:chOff x="6429557" y="6703074"/>
            <a:chExt cx="168302" cy="20437"/>
          </a:xfrm>
        </p:grpSpPr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11277048" y="5146849"/>
            <a:ext cx="168302" cy="20437"/>
            <a:chOff x="6429557" y="6703074"/>
            <a:chExt cx="168302" cy="20437"/>
          </a:xfrm>
        </p:grpSpPr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11258261" y="5267279"/>
            <a:ext cx="168302" cy="20437"/>
            <a:chOff x="6429557" y="6703074"/>
            <a:chExt cx="168302" cy="20437"/>
          </a:xfrm>
        </p:grpSpPr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6429557" y="6703074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6492670" y="6703074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0" b="96414" l="9898" r="897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1289" y="3094490"/>
            <a:ext cx="1606109" cy="137588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902704" y="5496514"/>
            <a:ext cx="1279994" cy="1279994"/>
            <a:chOff x="7588524" y="5308441"/>
            <a:chExt cx="1279994" cy="1279994"/>
          </a:xfrm>
        </p:grpSpPr>
        <p:sp>
          <p:nvSpPr>
            <p:cNvPr id="337" name="Oval 336"/>
            <p:cNvSpPr/>
            <p:nvPr/>
          </p:nvSpPr>
          <p:spPr>
            <a:xfrm>
              <a:off x="7588524" y="5308441"/>
              <a:ext cx="1279994" cy="1279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44938" y1="19657" x2="44938" y2="19657"/>
                          <a14:foregroundMark x1="38813" y1="52161" x2="38813" y2="52161"/>
                          <a14:foregroundMark x1="46063" y1="50326" x2="46063" y2="50326"/>
                          <a14:foregroundMark x1="55000" y1="49260" x2="55000" y2="49260"/>
                          <a14:foregroundMark x1="62875" y1="48845" x2="62875" y2="48845"/>
                          <a14:backgroundMark x1="44750" y1="44701" x2="44750" y2="44701"/>
                        </a14:backgroundRemoval>
                      </a14:imgEffect>
                    </a14:imgLayer>
                  </a14:imgProps>
                </a:ext>
              </a:extLst>
            </a:blip>
            <a:srcRect l="24201" t="12917" r="29701" b="35341"/>
            <a:stretch/>
          </p:blipFill>
          <p:spPr>
            <a:xfrm>
              <a:off x="7936754" y="5432776"/>
              <a:ext cx="600253" cy="711200"/>
            </a:xfrm>
            <a:prstGeom prst="rect">
              <a:avLst/>
            </a:prstGeom>
          </p:spPr>
        </p:pic>
        <p:grpSp>
          <p:nvGrpSpPr>
            <p:cNvPr id="319" name="Group 318"/>
            <p:cNvGrpSpPr/>
            <p:nvPr/>
          </p:nvGrpSpPr>
          <p:grpSpPr>
            <a:xfrm>
              <a:off x="8139961" y="6215582"/>
              <a:ext cx="168302" cy="20437"/>
              <a:chOff x="6429557" y="6703074"/>
              <a:chExt cx="168302" cy="20437"/>
            </a:xfrm>
          </p:grpSpPr>
          <p:sp>
            <p:nvSpPr>
              <p:cNvPr id="320" name="Freeform 319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1" name="Freeform 320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8121174" y="6336012"/>
              <a:ext cx="168302" cy="20437"/>
              <a:chOff x="6429557" y="6703074"/>
              <a:chExt cx="168302" cy="20437"/>
            </a:xfrm>
          </p:grpSpPr>
          <p:sp>
            <p:nvSpPr>
              <p:cNvPr id="323" name="Freeform 322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4" name="Freeform 323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>
              <a:off x="8419194" y="6215582"/>
              <a:ext cx="168302" cy="20437"/>
              <a:chOff x="6429557" y="6703074"/>
              <a:chExt cx="168302" cy="20437"/>
            </a:xfrm>
          </p:grpSpPr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27" name="Freeform 326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8352415" y="6325246"/>
              <a:ext cx="168302" cy="20437"/>
              <a:chOff x="6429557" y="6703074"/>
              <a:chExt cx="168302" cy="20437"/>
            </a:xfrm>
          </p:grpSpPr>
          <p:sp>
            <p:nvSpPr>
              <p:cNvPr id="329" name="Freeform 328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0" name="Freeform 329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7869385" y="6193972"/>
              <a:ext cx="168302" cy="20437"/>
              <a:chOff x="6429557" y="6703074"/>
              <a:chExt cx="168302" cy="20437"/>
            </a:xfrm>
          </p:grpSpPr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3" name="Freeform 332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7850598" y="6314402"/>
              <a:ext cx="168302" cy="20437"/>
              <a:chOff x="6429557" y="6703074"/>
              <a:chExt cx="168302" cy="20437"/>
            </a:xfrm>
          </p:grpSpPr>
          <p:sp>
            <p:nvSpPr>
              <p:cNvPr id="335" name="Freeform 334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36" name="Freeform 335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pic>
        <p:nvPicPr>
          <p:cNvPr id="338" name="Picture 337"/>
          <p:cNvPicPr>
            <a:picLocks noChangeAspect="1"/>
          </p:cNvPicPr>
          <p:nvPr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4938" y1="19657" x2="44938" y2="19657"/>
                        <a14:foregroundMark x1="38813" y1="52161" x2="38813" y2="52161"/>
                        <a14:foregroundMark x1="46063" y1="50326" x2="46063" y2="50326"/>
                        <a14:foregroundMark x1="55000" y1="49260" x2="55000" y2="49260"/>
                        <a14:foregroundMark x1="62875" y1="48845" x2="62875" y2="48845"/>
                        <a14:foregroundMark x1="45813" y1="48313" x2="45813" y2="48313"/>
                        <a14:foregroundMark x1="46250" y1="49852" x2="46250" y2="49852"/>
                        <a14:backgroundMark x1="44750" y1="44701" x2="44750" y2="44701"/>
                        <a14:backgroundMark x1="42500" y1="43576" x2="42500" y2="43576"/>
                        <a14:backgroundMark x1="43375" y1="43576" x2="43375" y2="43576"/>
                        <a14:backgroundMark x1="52875" y1="42925" x2="52875" y2="42925"/>
                        <a14:backgroundMark x1="44938" y1="40497" x2="46188" y2="60332"/>
                        <a14:backgroundMark x1="48000" y1="47898" x2="47750" y2="57786"/>
                        <a14:backgroundMark x1="44813" y1="48076" x2="48375" y2="51095"/>
                      </a14:backgroundRemoval>
                    </a14:imgEffect>
                  </a14:imgLayer>
                </a14:imgProps>
              </a:ext>
            </a:extLst>
          </a:blip>
          <a:srcRect l="24201" t="12917" r="29701" b="35341"/>
          <a:stretch/>
        </p:blipFill>
        <p:spPr>
          <a:xfrm>
            <a:off x="7132501" y="4972648"/>
            <a:ext cx="600253" cy="711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4259" y="1208172"/>
            <a:ext cx="1236267" cy="1054593"/>
          </a:xfrm>
          <a:prstGeom prst="rect">
            <a:avLst/>
          </a:prstGeom>
        </p:spPr>
      </p:pic>
      <p:grpSp>
        <p:nvGrpSpPr>
          <p:cNvPr id="301" name="Group 300"/>
          <p:cNvGrpSpPr/>
          <p:nvPr/>
        </p:nvGrpSpPr>
        <p:grpSpPr>
          <a:xfrm flipH="1">
            <a:off x="134649" y="3444665"/>
            <a:ext cx="812360" cy="812360"/>
            <a:chOff x="7117552" y="5558295"/>
            <a:chExt cx="812360" cy="812360"/>
          </a:xfrm>
        </p:grpSpPr>
        <p:grpSp>
          <p:nvGrpSpPr>
            <p:cNvPr id="302" name="Group 301"/>
            <p:cNvGrpSpPr/>
            <p:nvPr/>
          </p:nvGrpSpPr>
          <p:grpSpPr>
            <a:xfrm>
              <a:off x="7117552" y="5558295"/>
              <a:ext cx="812360" cy="812360"/>
              <a:chOff x="5432693" y="2729042"/>
              <a:chExt cx="812360" cy="812360"/>
            </a:xfrm>
          </p:grpSpPr>
          <p:sp>
            <p:nvSpPr>
              <p:cNvPr id="315" name="Rectangle 314"/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7C9FCC47-A4B7-EA89-E2A6-22B7A8FD74A2}"/>
                  </a:ext>
                </a:extLst>
              </p:cNvPr>
              <p:cNvGrpSpPr/>
              <p:nvPr/>
            </p:nvGrpSpPr>
            <p:grpSpPr>
              <a:xfrm>
                <a:off x="5524754" y="2974732"/>
                <a:ext cx="632767" cy="320981"/>
                <a:chOff x="3801940" y="2161624"/>
                <a:chExt cx="1246479" cy="63229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6DF39102-7D96-E27C-15EC-E0797BB416A2}"/>
                    </a:ext>
                  </a:extLst>
                </p:cNvPr>
                <p:cNvSpPr/>
                <p:nvPr/>
              </p:nvSpPr>
              <p:spPr>
                <a:xfrm>
                  <a:off x="3801940" y="2198451"/>
                  <a:ext cx="1204505" cy="565783"/>
                </a:xfrm>
                <a:prstGeom prst="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9" name="Rounded Rectangle 338">
                  <a:extLst>
                    <a:ext uri="{FF2B5EF4-FFF2-40B4-BE49-F238E27FC236}">
                      <a16:creationId xmlns:a16="http://schemas.microsoft.com/office/drawing/2014/main" id="{1D4739DB-5537-1E2A-1DD6-02327C8A96C7}"/>
                    </a:ext>
                  </a:extLst>
                </p:cNvPr>
                <p:cNvSpPr/>
                <p:nvPr/>
              </p:nvSpPr>
              <p:spPr>
                <a:xfrm>
                  <a:off x="4831168" y="2161624"/>
                  <a:ext cx="217251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3" name="Group 302"/>
            <p:cNvGrpSpPr/>
            <p:nvPr/>
          </p:nvGrpSpPr>
          <p:grpSpPr>
            <a:xfrm>
              <a:off x="7296768" y="5906489"/>
              <a:ext cx="168302" cy="20437"/>
              <a:chOff x="6429557" y="6703074"/>
              <a:chExt cx="168302" cy="20437"/>
            </a:xfrm>
          </p:grpSpPr>
          <p:sp>
            <p:nvSpPr>
              <p:cNvPr id="313" name="Freeform 312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4" name="Freeform 313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04" name="Group 303"/>
            <p:cNvGrpSpPr/>
            <p:nvPr/>
          </p:nvGrpSpPr>
          <p:grpSpPr>
            <a:xfrm>
              <a:off x="7229989" y="6016153"/>
              <a:ext cx="168302" cy="20437"/>
              <a:chOff x="6429557" y="6703074"/>
              <a:chExt cx="168302" cy="20437"/>
            </a:xfrm>
          </p:grpSpPr>
          <p:sp>
            <p:nvSpPr>
              <p:cNvPr id="311" name="Freeform 310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2" name="Freeform 311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7528009" y="5884879"/>
              <a:ext cx="168302" cy="20437"/>
              <a:chOff x="6429557" y="6703074"/>
              <a:chExt cx="168302" cy="20437"/>
            </a:xfrm>
          </p:grpSpPr>
          <p:sp>
            <p:nvSpPr>
              <p:cNvPr id="309" name="Freeform 308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10" name="Freeform 309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grpSp>
          <p:nvGrpSpPr>
            <p:cNvPr id="306" name="Group 305"/>
            <p:cNvGrpSpPr/>
            <p:nvPr/>
          </p:nvGrpSpPr>
          <p:grpSpPr>
            <a:xfrm>
              <a:off x="7509222" y="6005309"/>
              <a:ext cx="168302" cy="20437"/>
              <a:chOff x="6429557" y="6703074"/>
              <a:chExt cx="168302" cy="20437"/>
            </a:xfrm>
          </p:grpSpPr>
          <p:sp>
            <p:nvSpPr>
              <p:cNvPr id="307" name="Freeform 306">
                <a:extLst>
                  <a:ext uri="{FF2B5EF4-FFF2-40B4-BE49-F238E27FC236}">
                    <a16:creationId xmlns:a16="http://schemas.microsoft.com/office/drawing/2014/main" id="{886FAF40-08A6-A722-3FCA-0D4D2130FCB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308" name="Freeform 307">
                <a:extLst>
                  <a:ext uri="{FF2B5EF4-FFF2-40B4-BE49-F238E27FC236}">
                    <a16:creationId xmlns:a16="http://schemas.microsoft.com/office/drawing/2014/main" id="{487A5506-1368-F1F9-EC2B-CBA796343B18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2983610" y="5786615"/>
            <a:ext cx="916948" cy="916948"/>
            <a:chOff x="8381760" y="739012"/>
            <a:chExt cx="916948" cy="916948"/>
          </a:xfrm>
        </p:grpSpPr>
        <p:sp>
          <p:nvSpPr>
            <p:cNvPr id="341" name="Oval 340"/>
            <p:cNvSpPr/>
            <p:nvPr/>
          </p:nvSpPr>
          <p:spPr>
            <a:xfrm>
              <a:off x="8381760" y="739012"/>
              <a:ext cx="916948" cy="916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8577215" y="789336"/>
              <a:ext cx="582566" cy="808805"/>
              <a:chOff x="7338483" y="836083"/>
              <a:chExt cx="654050" cy="908050"/>
            </a:xfrm>
          </p:grpSpPr>
          <p:pic>
            <p:nvPicPr>
              <p:cNvPr id="343" name="Picture 342"/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0000">
                            <a14:foregroundMark x1="35372" y1="16755" x2="52128" y2="82181"/>
                            <a14:foregroundMark x1="50532" y1="15027" x2="69016" y2="78856"/>
                            <a14:foregroundMark x1="60638" y1="15027" x2="72340" y2="43617"/>
                            <a14:foregroundMark x1="32580" y1="17819" x2="32846" y2="80053"/>
                            <a14:foregroundMark x1="28324" y1="24202" x2="30186" y2="76729"/>
                            <a14:foregroundMark x1="67420" y1="19149" x2="67553" y2="22074"/>
                            <a14:foregroundMark x1="28723" y1="76729" x2="33112" y2="8045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39" t="17154" r="24921" b="16150"/>
              <a:stretch/>
            </p:blipFill>
            <p:spPr>
              <a:xfrm>
                <a:off x="7338483" y="836083"/>
                <a:ext cx="654050" cy="908050"/>
              </a:xfrm>
              <a:prstGeom prst="rect">
                <a:avLst/>
              </a:prstGeom>
            </p:spPr>
          </p:pic>
          <p:grpSp>
            <p:nvGrpSpPr>
              <p:cNvPr id="344" name="Group 343"/>
              <p:cNvGrpSpPr/>
              <p:nvPr/>
            </p:nvGrpSpPr>
            <p:grpSpPr>
              <a:xfrm>
                <a:off x="7495407" y="1505818"/>
                <a:ext cx="168302" cy="20437"/>
                <a:chOff x="6429557" y="6703074"/>
                <a:chExt cx="168302" cy="20437"/>
              </a:xfrm>
            </p:grpSpPr>
            <p:sp>
              <p:nvSpPr>
                <p:cNvPr id="366" name="Freeform 36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7" name="Freeform 36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5" name="Group 344"/>
              <p:cNvGrpSpPr/>
              <p:nvPr/>
            </p:nvGrpSpPr>
            <p:grpSpPr>
              <a:xfrm>
                <a:off x="7428628" y="1615482"/>
                <a:ext cx="168302" cy="20437"/>
                <a:chOff x="6429557" y="6703074"/>
                <a:chExt cx="168302" cy="20437"/>
              </a:xfrm>
            </p:grpSpPr>
            <p:sp>
              <p:nvSpPr>
                <p:cNvPr id="364" name="Freeform 36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5" name="Freeform 36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>
                <a:off x="7726648" y="1484208"/>
                <a:ext cx="168302" cy="20437"/>
                <a:chOff x="6429557" y="6703074"/>
                <a:chExt cx="168302" cy="20437"/>
              </a:xfrm>
            </p:grpSpPr>
            <p:sp>
              <p:nvSpPr>
                <p:cNvPr id="362" name="Freeform 36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3" name="Freeform 36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7" name="Group 346"/>
              <p:cNvGrpSpPr/>
              <p:nvPr/>
            </p:nvGrpSpPr>
            <p:grpSpPr>
              <a:xfrm>
                <a:off x="7707861" y="1604638"/>
                <a:ext cx="168302" cy="20437"/>
                <a:chOff x="6429557" y="6703074"/>
                <a:chExt cx="168302" cy="20437"/>
              </a:xfrm>
            </p:grpSpPr>
            <p:sp>
              <p:nvSpPr>
                <p:cNvPr id="360" name="Freeform 359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61" name="Freeform 360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8" name="Group 347"/>
              <p:cNvGrpSpPr/>
              <p:nvPr/>
            </p:nvGrpSpPr>
            <p:grpSpPr>
              <a:xfrm>
                <a:off x="7463936" y="1297950"/>
                <a:ext cx="168302" cy="20437"/>
                <a:chOff x="6429557" y="6703074"/>
                <a:chExt cx="168302" cy="20437"/>
              </a:xfrm>
            </p:grpSpPr>
            <p:sp>
              <p:nvSpPr>
                <p:cNvPr id="358" name="Freeform 357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9" name="Freeform 358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49" name="Group 348"/>
              <p:cNvGrpSpPr/>
              <p:nvPr/>
            </p:nvGrpSpPr>
            <p:grpSpPr>
              <a:xfrm>
                <a:off x="7397157" y="1407614"/>
                <a:ext cx="168302" cy="20437"/>
                <a:chOff x="6429557" y="6703074"/>
                <a:chExt cx="168302" cy="20437"/>
              </a:xfrm>
            </p:grpSpPr>
            <p:sp>
              <p:nvSpPr>
                <p:cNvPr id="356" name="Freeform 35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7" name="Freeform 35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50" name="Group 349"/>
              <p:cNvGrpSpPr/>
              <p:nvPr/>
            </p:nvGrpSpPr>
            <p:grpSpPr>
              <a:xfrm>
                <a:off x="7695177" y="1276340"/>
                <a:ext cx="168302" cy="20437"/>
                <a:chOff x="6429557" y="6703074"/>
                <a:chExt cx="168302" cy="20437"/>
              </a:xfrm>
            </p:grpSpPr>
            <p:sp>
              <p:nvSpPr>
                <p:cNvPr id="354" name="Freeform 35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5" name="Freeform 35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7676390" y="1396770"/>
                <a:ext cx="168302" cy="20437"/>
                <a:chOff x="6429557" y="6703074"/>
                <a:chExt cx="168302" cy="20437"/>
              </a:xfrm>
            </p:grpSpPr>
            <p:sp>
              <p:nvSpPr>
                <p:cNvPr id="352" name="Freeform 35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9557" y="6703074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  <p:sp>
              <p:nvSpPr>
                <p:cNvPr id="353" name="Freeform 35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92670" y="6703074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A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2247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Renewable</a:t>
            </a:r>
            <a:r>
              <a:rPr lang="de-CH" dirty="0" smtClean="0"/>
              <a:t> </a:t>
            </a:r>
            <a:r>
              <a:rPr lang="de-CH" dirty="0" err="1" smtClean="0"/>
              <a:t>water</a:t>
            </a:r>
            <a:r>
              <a:rPr lang="de-CH" dirty="0" smtClean="0"/>
              <a:t> </a:t>
            </a:r>
            <a:r>
              <a:rPr lang="de-CH" dirty="0" err="1" smtClean="0"/>
              <a:t>resources</a:t>
            </a:r>
            <a:endParaRPr lang="en-GB" dirty="0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03041" y="1609509"/>
            <a:ext cx="4530173" cy="453017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13071" y="2387065"/>
            <a:ext cx="3752617" cy="3752617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13069" y="3098899"/>
            <a:ext cx="3040783" cy="3040783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713068" y="4246345"/>
            <a:ext cx="1893337" cy="1893337"/>
          </a:xfrm>
          <a:prstGeom prst="rect">
            <a:avLst/>
          </a:prstGeom>
          <a:solidFill>
            <a:srgbClr val="3D2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8" name="TextBox 7"/>
          <p:cNvSpPr txBox="1"/>
          <p:nvPr/>
        </p:nvSpPr>
        <p:spPr>
          <a:xfrm>
            <a:off x="713068" y="1620335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recipitation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019" y="2313159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18" y="3054317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groundwater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042" y="4246345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CH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flipV="1">
            <a:off x="713068" y="6410337"/>
            <a:ext cx="226800" cy="226800"/>
          </a:xfrm>
          <a:prstGeom prst="rect">
            <a:avLst/>
          </a:prstGeom>
          <a:noFill/>
          <a:ln>
            <a:solidFill>
              <a:srgbClr val="3D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39868" y="6374194"/>
            <a:ext cx="30608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de-CH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CH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06405" y="6139682"/>
            <a:ext cx="4054277" cy="234512"/>
          </a:xfrm>
          <a:prstGeom prst="straightConnector1">
            <a:avLst/>
          </a:prstGeom>
          <a:ln w="5715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60900" y="2900108"/>
            <a:ext cx="3993904" cy="1346237"/>
          </a:xfrm>
          <a:prstGeom prst="straightConnector1">
            <a:avLst/>
          </a:prstGeom>
          <a:ln w="5715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500" y="927785"/>
            <a:ext cx="4408783" cy="4552996"/>
            <a:chOff x="-33375" y="695838"/>
            <a:chExt cx="3306587" cy="3414747"/>
          </a:xfrm>
        </p:grpSpPr>
        <p:sp>
          <p:nvSpPr>
            <p:cNvPr id="393" name="Rectangle 392"/>
            <p:cNvSpPr>
              <a:spLocks noChangeAspect="1"/>
            </p:cNvSpPr>
            <p:nvPr/>
          </p:nvSpPr>
          <p:spPr>
            <a:xfrm>
              <a:off x="58412" y="891241"/>
              <a:ext cx="3214800" cy="3214800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95" name="Rectangle 394"/>
            <p:cNvSpPr>
              <a:spLocks noChangeAspect="1"/>
            </p:cNvSpPr>
            <p:nvPr/>
          </p:nvSpPr>
          <p:spPr>
            <a:xfrm>
              <a:off x="57354" y="2439518"/>
              <a:ext cx="1670400" cy="1670400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4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96" name="Rectangle 395"/>
            <p:cNvSpPr>
              <a:spLocks noChangeAspect="1"/>
            </p:cNvSpPr>
            <p:nvPr/>
          </p:nvSpPr>
          <p:spPr>
            <a:xfrm>
              <a:off x="56976" y="2522985"/>
              <a:ext cx="1587600" cy="1587600"/>
            </a:xfrm>
            <a:prstGeom prst="rect">
              <a:avLst/>
            </a:prstGeom>
            <a:solidFill>
              <a:srgbClr val="3D2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467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-33375" y="695838"/>
              <a:ext cx="3060833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Precipitation</a:t>
              </a:r>
              <a:endParaRPr lang="en-GB" sz="13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-22947" y="2087779"/>
              <a:ext cx="3060833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Renewable</a:t>
              </a:r>
              <a:r>
                <a:rPr lang="de-CH" sz="1333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ground</a:t>
              </a:r>
              <a:r>
                <a:rPr lang="de-CH" sz="1333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-/ </a:t>
              </a:r>
            </a:p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surface</a:t>
              </a:r>
              <a:r>
                <a:rPr lang="de-CH" sz="1333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de-CH" sz="1333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water</a:t>
              </a:r>
              <a:endParaRPr lang="en-GB" sz="1333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0" name="TextBox 399"/>
            <p:cNvSpPr txBox="1"/>
            <p:nvPr/>
          </p:nvSpPr>
          <p:spPr>
            <a:xfrm>
              <a:off x="19538" y="3108017"/>
              <a:ext cx="3060833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de-CH" sz="1333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Used</a:t>
              </a:r>
              <a:r>
                <a:rPr lang="de-CH" sz="1333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de-CH" sz="1333" kern="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water</a:t>
              </a:r>
              <a:endParaRPr lang="en-GB" sz="1333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84" name="Picture 2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28" y="1068171"/>
            <a:ext cx="9014713" cy="5408828"/>
          </a:xfrm>
          <a:prstGeom prst="rect">
            <a:avLst/>
          </a:prstGeom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C890990-56DF-44AF-94C9-51C627A00407}"/>
              </a:ext>
            </a:extLst>
          </p:cNvPr>
          <p:cNvGrpSpPr>
            <a:grpSpLocks noChangeAspect="1"/>
          </p:cNvGrpSpPr>
          <p:nvPr/>
        </p:nvGrpSpPr>
        <p:grpSpPr>
          <a:xfrm>
            <a:off x="2174993" y="4359733"/>
            <a:ext cx="624000" cy="624000"/>
            <a:chOff x="9485585" y="3905672"/>
            <a:chExt cx="1080000" cy="1080000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B9C55EE7-BB70-4810-862E-31738BDBA876}"/>
                </a:ext>
              </a:extLst>
            </p:cNvPr>
            <p:cNvSpPr/>
            <p:nvPr/>
          </p:nvSpPr>
          <p:spPr bwMode="auto">
            <a:xfrm>
              <a:off x="9706291" y="4058706"/>
              <a:ext cx="40544" cy="7303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D56C19C1-26C4-4684-B34E-D32D51973914}"/>
                </a:ext>
              </a:extLst>
            </p:cNvPr>
            <p:cNvSpPr/>
            <p:nvPr/>
          </p:nvSpPr>
          <p:spPr>
            <a:xfrm>
              <a:off x="9485585" y="3905672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25894DE-6ADB-49B5-BD1D-7882FEEC120F}"/>
                </a:ext>
              </a:extLst>
            </p:cNvPr>
            <p:cNvGrpSpPr/>
            <p:nvPr/>
          </p:nvGrpSpPr>
          <p:grpSpPr>
            <a:xfrm>
              <a:off x="9763687" y="4680856"/>
              <a:ext cx="523790" cy="168236"/>
              <a:chOff x="10392000" y="6556275"/>
              <a:chExt cx="1800000" cy="357520"/>
            </a:xfrm>
            <a:solidFill>
              <a:schemeClr val="bg1">
                <a:lumMod val="75000"/>
              </a:schemeClr>
            </a:solidFill>
          </p:grpSpPr>
          <p:sp>
            <p:nvSpPr>
              <p:cNvPr id="197" name="Freeform 74">
                <a:extLst>
                  <a:ext uri="{FF2B5EF4-FFF2-40B4-BE49-F238E27FC236}">
                    <a16:creationId xmlns:a16="http://schemas.microsoft.com/office/drawing/2014/main" id="{5717D39C-1ECD-4F0E-8215-64AA5BEC43E2}"/>
                  </a:ext>
                </a:extLst>
              </p:cNvPr>
              <p:cNvSpPr/>
              <p:nvPr/>
            </p:nvSpPr>
            <p:spPr>
              <a:xfrm>
                <a:off x="10392000" y="6556275"/>
                <a:ext cx="1800000" cy="42545"/>
              </a:xfrm>
              <a:custGeom>
                <a:avLst/>
                <a:gdLst>
                  <a:gd name="connsiteX0" fmla="*/ 187718 w 187718"/>
                  <a:gd name="connsiteY0" fmla="*/ 0 h 5521"/>
                  <a:gd name="connsiteX1" fmla="*/ 0 w 18771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718" h="5521">
                    <a:moveTo>
                      <a:pt x="18771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Freeform 75">
                <a:extLst>
                  <a:ext uri="{FF2B5EF4-FFF2-40B4-BE49-F238E27FC236}">
                    <a16:creationId xmlns:a16="http://schemas.microsoft.com/office/drawing/2014/main" id="{DA541FA2-1EAE-4A2F-A112-ECCB71626007}"/>
                  </a:ext>
                </a:extLst>
              </p:cNvPr>
              <p:cNvSpPr/>
              <p:nvPr/>
            </p:nvSpPr>
            <p:spPr>
              <a:xfrm>
                <a:off x="10440262" y="6868076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7" y="2208"/>
                      <a:pt x="21532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1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Freeform 76">
                <a:extLst>
                  <a:ext uri="{FF2B5EF4-FFF2-40B4-BE49-F238E27FC236}">
                    <a16:creationId xmlns:a16="http://schemas.microsoft.com/office/drawing/2014/main" id="{D77D701E-BA55-422F-8EED-47B8395D5F2C}"/>
                  </a:ext>
                </a:extLst>
              </p:cNvPr>
              <p:cNvSpPr/>
              <p:nvPr/>
            </p:nvSpPr>
            <p:spPr>
              <a:xfrm>
                <a:off x="10946899" y="682674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Freeform 77">
                <a:extLst>
                  <a:ext uri="{FF2B5EF4-FFF2-40B4-BE49-F238E27FC236}">
                    <a16:creationId xmlns:a16="http://schemas.microsoft.com/office/drawing/2014/main" id="{333819BF-4606-4374-B661-0C4551A3E545}"/>
                  </a:ext>
                </a:extLst>
              </p:cNvPr>
              <p:cNvSpPr/>
              <p:nvPr/>
            </p:nvSpPr>
            <p:spPr>
              <a:xfrm>
                <a:off x="11358777" y="6633395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Freeform 78">
                <a:extLst>
                  <a:ext uri="{FF2B5EF4-FFF2-40B4-BE49-F238E27FC236}">
                    <a16:creationId xmlns:a16="http://schemas.microsoft.com/office/drawing/2014/main" id="{A5506A1B-C675-4039-B02C-82205006853A}"/>
                  </a:ext>
                </a:extLst>
              </p:cNvPr>
              <p:cNvSpPr/>
              <p:nvPr/>
            </p:nvSpPr>
            <p:spPr>
              <a:xfrm>
                <a:off x="11970635" y="6638427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Freeform 79">
                <a:extLst>
                  <a:ext uri="{FF2B5EF4-FFF2-40B4-BE49-F238E27FC236}">
                    <a16:creationId xmlns:a16="http://schemas.microsoft.com/office/drawing/2014/main" id="{3AD3E752-81EF-495D-9F00-4C4AF7AD0BF8}"/>
                  </a:ext>
                </a:extLst>
              </p:cNvPr>
              <p:cNvSpPr/>
              <p:nvPr/>
            </p:nvSpPr>
            <p:spPr>
              <a:xfrm>
                <a:off x="11653411" y="6689656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Freeform 80">
                <a:extLst>
                  <a:ext uri="{FF2B5EF4-FFF2-40B4-BE49-F238E27FC236}">
                    <a16:creationId xmlns:a16="http://schemas.microsoft.com/office/drawing/2014/main" id="{E92EED77-10B4-4289-B4C7-FBF9ABC6B184}"/>
                  </a:ext>
                </a:extLst>
              </p:cNvPr>
              <p:cNvSpPr/>
              <p:nvPr/>
            </p:nvSpPr>
            <p:spPr>
              <a:xfrm>
                <a:off x="10487402" y="6611853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Freeform 81">
                <a:extLst>
                  <a:ext uri="{FF2B5EF4-FFF2-40B4-BE49-F238E27FC236}">
                    <a16:creationId xmlns:a16="http://schemas.microsoft.com/office/drawing/2014/main" id="{398BE3CE-5979-4229-B3D5-9AF7489E9AB5}"/>
                  </a:ext>
                </a:extLst>
              </p:cNvPr>
              <p:cNvSpPr/>
              <p:nvPr/>
            </p:nvSpPr>
            <p:spPr>
              <a:xfrm>
                <a:off x="11099260" y="6616885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Freeform 82">
                <a:extLst>
                  <a:ext uri="{FF2B5EF4-FFF2-40B4-BE49-F238E27FC236}">
                    <a16:creationId xmlns:a16="http://schemas.microsoft.com/office/drawing/2014/main" id="{83FE05BE-6E02-44FB-B4E9-C266D800AE5D}"/>
                  </a:ext>
                </a:extLst>
              </p:cNvPr>
              <p:cNvSpPr/>
              <p:nvPr/>
            </p:nvSpPr>
            <p:spPr>
              <a:xfrm>
                <a:off x="10781586" y="6694131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Freeform 83">
                <a:extLst>
                  <a:ext uri="{FF2B5EF4-FFF2-40B4-BE49-F238E27FC236}">
                    <a16:creationId xmlns:a16="http://schemas.microsoft.com/office/drawing/2014/main" id="{290F3F42-2769-4027-A4DB-807D87A424CC}"/>
                  </a:ext>
                </a:extLst>
              </p:cNvPr>
              <p:cNvSpPr/>
              <p:nvPr/>
            </p:nvSpPr>
            <p:spPr>
              <a:xfrm>
                <a:off x="11692796" y="684576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E945643B-D325-4C7B-A29D-DB6549293928}"/>
                </a:ext>
              </a:extLst>
            </p:cNvPr>
            <p:cNvSpPr/>
            <p:nvPr/>
          </p:nvSpPr>
          <p:spPr>
            <a:xfrm>
              <a:off x="9762512" y="4772138"/>
              <a:ext cx="534877" cy="20831"/>
            </a:xfrm>
            <a:custGeom>
              <a:avLst/>
              <a:gdLst>
                <a:gd name="connsiteX0" fmla="*/ 293723 w 293723"/>
                <a:gd name="connsiteY0" fmla="*/ 22084 h 22084"/>
                <a:gd name="connsiteX1" fmla="*/ 263909 w 293723"/>
                <a:gd name="connsiteY1" fmla="*/ 10490 h 22084"/>
                <a:gd name="connsiteX2" fmla="*/ 236304 w 293723"/>
                <a:gd name="connsiteY2" fmla="*/ 0 h 22084"/>
                <a:gd name="connsiteX3" fmla="*/ 208698 w 293723"/>
                <a:gd name="connsiteY3" fmla="*/ 10490 h 22084"/>
                <a:gd name="connsiteX4" fmla="*/ 177228 w 293723"/>
                <a:gd name="connsiteY4" fmla="*/ 22084 h 22084"/>
                <a:gd name="connsiteX5" fmla="*/ 145758 w 293723"/>
                <a:gd name="connsiteY5" fmla="*/ 10490 h 22084"/>
                <a:gd name="connsiteX6" fmla="*/ 118152 w 293723"/>
                <a:gd name="connsiteY6" fmla="*/ 0 h 22084"/>
                <a:gd name="connsiteX7" fmla="*/ 90546 w 293723"/>
                <a:gd name="connsiteY7" fmla="*/ 10490 h 22084"/>
                <a:gd name="connsiteX8" fmla="*/ 59076 w 293723"/>
                <a:gd name="connsiteY8" fmla="*/ 22084 h 22084"/>
                <a:gd name="connsiteX9" fmla="*/ 27606 w 293723"/>
                <a:gd name="connsiteY9" fmla="*/ 10490 h 22084"/>
                <a:gd name="connsiteX10" fmla="*/ 0 w 293723"/>
                <a:gd name="connsiteY10" fmla="*/ 0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723" h="22084">
                  <a:moveTo>
                    <a:pt x="293723" y="22084"/>
                  </a:moveTo>
                  <a:cubicBezTo>
                    <a:pt x="282681" y="22084"/>
                    <a:pt x="272743" y="16011"/>
                    <a:pt x="263909" y="10490"/>
                  </a:cubicBezTo>
                  <a:cubicBezTo>
                    <a:pt x="255076" y="4969"/>
                    <a:pt x="246794" y="0"/>
                    <a:pt x="236304" y="0"/>
                  </a:cubicBezTo>
                  <a:cubicBezTo>
                    <a:pt x="225814" y="0"/>
                    <a:pt x="217532" y="4969"/>
                    <a:pt x="208698" y="10490"/>
                  </a:cubicBezTo>
                  <a:cubicBezTo>
                    <a:pt x="199312" y="16011"/>
                    <a:pt x="189927" y="22084"/>
                    <a:pt x="177228" y="22084"/>
                  </a:cubicBezTo>
                  <a:cubicBezTo>
                    <a:pt x="164529" y="22084"/>
                    <a:pt x="155143" y="16011"/>
                    <a:pt x="145758" y="10490"/>
                  </a:cubicBezTo>
                  <a:cubicBezTo>
                    <a:pt x="136924" y="4969"/>
                    <a:pt x="128642" y="0"/>
                    <a:pt x="118152" y="0"/>
                  </a:cubicBezTo>
                  <a:cubicBezTo>
                    <a:pt x="107662" y="0"/>
                    <a:pt x="99380" y="4969"/>
                    <a:pt x="90546" y="10490"/>
                  </a:cubicBezTo>
                  <a:cubicBezTo>
                    <a:pt x="81160" y="16011"/>
                    <a:pt x="71775" y="22084"/>
                    <a:pt x="59076" y="22084"/>
                  </a:cubicBezTo>
                  <a:cubicBezTo>
                    <a:pt x="46377" y="22084"/>
                    <a:pt x="36991" y="16011"/>
                    <a:pt x="27606" y="10490"/>
                  </a:cubicBezTo>
                  <a:cubicBezTo>
                    <a:pt x="18772" y="4969"/>
                    <a:pt x="10490" y="0"/>
                    <a:pt x="0" y="0"/>
                  </a:cubicBezTo>
                </a:path>
              </a:pathLst>
            </a:custGeom>
            <a:noFill/>
            <a:ln w="13213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3E20CA1C-911C-41D9-8FE4-4B5A1F09E2D5}"/>
                </a:ext>
              </a:extLst>
            </p:cNvPr>
            <p:cNvSpPr/>
            <p:nvPr/>
          </p:nvSpPr>
          <p:spPr>
            <a:xfrm>
              <a:off x="10038279" y="4846851"/>
              <a:ext cx="109602" cy="21514"/>
            </a:xfrm>
            <a:custGeom>
              <a:avLst/>
              <a:gdLst>
                <a:gd name="connsiteX0" fmla="*/ 0 w 95515"/>
                <a:gd name="connsiteY0" fmla="*/ 7730 h 11594"/>
                <a:gd name="connsiteX1" fmla="*/ 12699 w 95515"/>
                <a:gd name="connsiteY1" fmla="*/ 2208 h 11594"/>
                <a:gd name="connsiteX2" fmla="*/ 25949 w 95515"/>
                <a:gd name="connsiteY2" fmla="*/ 6625 h 11594"/>
                <a:gd name="connsiteX3" fmla="*/ 40856 w 95515"/>
                <a:gd name="connsiteY3" fmla="*/ 11594 h 11594"/>
                <a:gd name="connsiteX4" fmla="*/ 54659 w 95515"/>
                <a:gd name="connsiteY4" fmla="*/ 5521 h 11594"/>
                <a:gd name="connsiteX5" fmla="*/ 67358 w 95515"/>
                <a:gd name="connsiteY5" fmla="*/ 0 h 11594"/>
                <a:gd name="connsiteX6" fmla="*/ 80608 w 95515"/>
                <a:gd name="connsiteY6" fmla="*/ 4417 h 11594"/>
                <a:gd name="connsiteX7" fmla="*/ 95515 w 95515"/>
                <a:gd name="connsiteY7" fmla="*/ 9386 h 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15" h="11594">
                  <a:moveTo>
                    <a:pt x="0" y="7730"/>
                  </a:moveTo>
                  <a:cubicBezTo>
                    <a:pt x="3865" y="4969"/>
                    <a:pt x="7730" y="2761"/>
                    <a:pt x="12699" y="2208"/>
                  </a:cubicBezTo>
                  <a:cubicBezTo>
                    <a:pt x="17668" y="2208"/>
                    <a:pt x="21533" y="4417"/>
                    <a:pt x="25949" y="6625"/>
                  </a:cubicBezTo>
                  <a:cubicBezTo>
                    <a:pt x="30366" y="9386"/>
                    <a:pt x="34783" y="11594"/>
                    <a:pt x="40856" y="11594"/>
                  </a:cubicBezTo>
                  <a:cubicBezTo>
                    <a:pt x="45825" y="11594"/>
                    <a:pt x="50242" y="8282"/>
                    <a:pt x="54659" y="5521"/>
                  </a:cubicBezTo>
                  <a:cubicBezTo>
                    <a:pt x="58524" y="2761"/>
                    <a:pt x="62389" y="552"/>
                    <a:pt x="67358" y="0"/>
                  </a:cubicBezTo>
                  <a:cubicBezTo>
                    <a:pt x="72327" y="0"/>
                    <a:pt x="76192" y="2208"/>
                    <a:pt x="80608" y="4417"/>
                  </a:cubicBezTo>
                  <a:cubicBezTo>
                    <a:pt x="85025" y="7177"/>
                    <a:pt x="89442" y="9386"/>
                    <a:pt x="95515" y="9386"/>
                  </a:cubicBezTo>
                </a:path>
              </a:pathLst>
            </a:custGeom>
            <a:noFill/>
            <a:ln w="13213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C0586EA7-D99A-4CCF-907D-9AEFD9154502}"/>
                </a:ext>
              </a:extLst>
            </p:cNvPr>
            <p:cNvSpPr/>
            <p:nvPr/>
          </p:nvSpPr>
          <p:spPr>
            <a:xfrm>
              <a:off x="10089983" y="4243575"/>
              <a:ext cx="196336" cy="344383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4D1438FA-76D2-4193-8366-4F281D45EB3F}"/>
                </a:ext>
              </a:extLst>
            </p:cNvPr>
            <p:cNvSpPr/>
            <p:nvPr/>
          </p:nvSpPr>
          <p:spPr>
            <a:xfrm>
              <a:off x="10179396" y="4489037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2E4146C8-BA12-466F-BBC2-145ACCDB9198}"/>
                </a:ext>
              </a:extLst>
            </p:cNvPr>
            <p:cNvGrpSpPr/>
            <p:nvPr/>
          </p:nvGrpSpPr>
          <p:grpSpPr>
            <a:xfrm>
              <a:off x="9811085" y="4405972"/>
              <a:ext cx="248541" cy="269928"/>
              <a:chOff x="7963313" y="5432003"/>
              <a:chExt cx="248541" cy="269928"/>
            </a:xfrm>
          </p:grpSpPr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76C5C6EC-1DC5-4AED-8365-B39F32B47318}"/>
                  </a:ext>
                </a:extLst>
              </p:cNvPr>
              <p:cNvSpPr/>
              <p:nvPr/>
            </p:nvSpPr>
            <p:spPr>
              <a:xfrm>
                <a:off x="8067005" y="5432003"/>
                <a:ext cx="144849" cy="25059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C7FB08BC-4404-4531-8D9F-C0CF77E62F16}"/>
                  </a:ext>
                </a:extLst>
              </p:cNvPr>
              <p:cNvSpPr/>
              <p:nvPr/>
            </p:nvSpPr>
            <p:spPr>
              <a:xfrm>
                <a:off x="8130770" y="5609194"/>
                <a:ext cx="17625" cy="92737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Freeform 72">
                <a:extLst>
                  <a:ext uri="{FF2B5EF4-FFF2-40B4-BE49-F238E27FC236}">
                    <a16:creationId xmlns:a16="http://schemas.microsoft.com/office/drawing/2014/main" id="{361CEF2C-7657-427B-94FD-CA8792D7D1AE}"/>
                  </a:ext>
                </a:extLst>
              </p:cNvPr>
              <p:cNvSpPr/>
              <p:nvPr/>
            </p:nvSpPr>
            <p:spPr>
              <a:xfrm>
                <a:off x="8030140" y="5569239"/>
                <a:ext cx="17625" cy="12996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Freeform 73">
                <a:extLst>
                  <a:ext uri="{FF2B5EF4-FFF2-40B4-BE49-F238E27FC236}">
                    <a16:creationId xmlns:a16="http://schemas.microsoft.com/office/drawing/2014/main" id="{DA81DADC-E1B1-48AB-8F0C-CAEB3F17B6AE}"/>
                  </a:ext>
                </a:extLst>
              </p:cNvPr>
              <p:cNvSpPr/>
              <p:nvPr/>
            </p:nvSpPr>
            <p:spPr>
              <a:xfrm>
                <a:off x="7963313" y="5446374"/>
                <a:ext cx="119264" cy="19600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C32F4466-E29B-4BE6-A36C-F0F03903E429}"/>
              </a:ext>
            </a:extLst>
          </p:cNvPr>
          <p:cNvGrpSpPr>
            <a:grpSpLocks noChangeAspect="1"/>
          </p:cNvGrpSpPr>
          <p:nvPr/>
        </p:nvGrpSpPr>
        <p:grpSpPr>
          <a:xfrm>
            <a:off x="2165545" y="2851240"/>
            <a:ext cx="624000" cy="624000"/>
            <a:chOff x="2062918" y="5152149"/>
            <a:chExt cx="1056765" cy="1056765"/>
          </a:xfrm>
          <a:effectLst/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31EA008-7AE4-4DA6-BCF1-29D120545B87}"/>
                </a:ext>
              </a:extLst>
            </p:cNvPr>
            <p:cNvSpPr/>
            <p:nvPr/>
          </p:nvSpPr>
          <p:spPr>
            <a:xfrm>
              <a:off x="2062918" y="5152149"/>
              <a:ext cx="1056765" cy="10567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32000" rtlCol="0" anchor="t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</p:txBody>
        </p:sp>
        <p:grpSp>
          <p:nvGrpSpPr>
            <p:cNvPr id="211" name="Graphic 4">
              <a:extLst>
                <a:ext uri="{FF2B5EF4-FFF2-40B4-BE49-F238E27FC236}">
                  <a16:creationId xmlns:a16="http://schemas.microsoft.com/office/drawing/2014/main" id="{5C3EE3D2-DFDF-44C8-A318-EEEB99C16D16}"/>
                </a:ext>
              </a:extLst>
            </p:cNvPr>
            <p:cNvGrpSpPr/>
            <p:nvPr/>
          </p:nvGrpSpPr>
          <p:grpSpPr>
            <a:xfrm>
              <a:off x="2199521" y="5467810"/>
              <a:ext cx="766371" cy="624045"/>
              <a:chOff x="2708898" y="3912190"/>
              <a:chExt cx="402071" cy="327401"/>
            </a:xfrm>
            <a:solidFill>
              <a:schemeClr val="bg1">
                <a:lumMod val="75000"/>
              </a:schemeClr>
            </a:solidFill>
          </p:grpSpPr>
          <p:sp>
            <p:nvSpPr>
              <p:cNvPr id="212" name="Freeform 55">
                <a:extLst>
                  <a:ext uri="{FF2B5EF4-FFF2-40B4-BE49-F238E27FC236}">
                    <a16:creationId xmlns:a16="http://schemas.microsoft.com/office/drawing/2014/main" id="{B228B974-B0AC-4471-9852-4B5238BA335D}"/>
                  </a:ext>
                </a:extLst>
              </p:cNvPr>
              <p:cNvSpPr/>
              <p:nvPr/>
            </p:nvSpPr>
            <p:spPr>
              <a:xfrm>
                <a:off x="2982388" y="4169380"/>
                <a:ext cx="35298" cy="70211"/>
              </a:xfrm>
              <a:custGeom>
                <a:avLst/>
                <a:gdLst>
                  <a:gd name="connsiteX0" fmla="*/ 18972 w 35298"/>
                  <a:gd name="connsiteY0" fmla="*/ 8168 h 70211"/>
                  <a:gd name="connsiteX1" fmla="*/ 19593 w 35298"/>
                  <a:gd name="connsiteY1" fmla="*/ 1681 h 70211"/>
                  <a:gd name="connsiteX2" fmla="*/ 13106 w 35298"/>
                  <a:gd name="connsiteY2" fmla="*/ 1059 h 70211"/>
                  <a:gd name="connsiteX3" fmla="*/ 62 w 35298"/>
                  <a:gd name="connsiteY3" fmla="*/ 21902 h 70211"/>
                  <a:gd name="connsiteX4" fmla="*/ 27323 w 35298"/>
                  <a:gd name="connsiteY4" fmla="*/ 68693 h 70211"/>
                  <a:gd name="connsiteX5" fmla="*/ 30704 w 35298"/>
                  <a:gd name="connsiteY5" fmla="*/ 70212 h 70211"/>
                  <a:gd name="connsiteX6" fmla="*/ 33810 w 35298"/>
                  <a:gd name="connsiteY6" fmla="*/ 69038 h 70211"/>
                  <a:gd name="connsiteX7" fmla="*/ 34086 w 35298"/>
                  <a:gd name="connsiteY7" fmla="*/ 62551 h 70211"/>
                  <a:gd name="connsiteX8" fmla="*/ 9172 w 35298"/>
                  <a:gd name="connsiteY8" fmla="*/ 22661 h 70211"/>
                  <a:gd name="connsiteX9" fmla="*/ 18972 w 35298"/>
                  <a:gd name="connsiteY9" fmla="*/ 8168 h 7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98" h="70211">
                    <a:moveTo>
                      <a:pt x="18972" y="8168"/>
                    </a:moveTo>
                    <a:cubicBezTo>
                      <a:pt x="20904" y="6581"/>
                      <a:pt x="21249" y="3682"/>
                      <a:pt x="19593" y="1681"/>
                    </a:cubicBezTo>
                    <a:cubicBezTo>
                      <a:pt x="18006" y="-252"/>
                      <a:pt x="15107" y="-597"/>
                      <a:pt x="13106" y="1059"/>
                    </a:cubicBezTo>
                    <a:cubicBezTo>
                      <a:pt x="4617" y="8030"/>
                      <a:pt x="545" y="14448"/>
                      <a:pt x="62" y="21902"/>
                    </a:cubicBezTo>
                    <a:cubicBezTo>
                      <a:pt x="-766" y="33289"/>
                      <a:pt x="6618" y="45988"/>
                      <a:pt x="27323" y="68693"/>
                    </a:cubicBezTo>
                    <a:cubicBezTo>
                      <a:pt x="28220" y="69659"/>
                      <a:pt x="29462" y="70212"/>
                      <a:pt x="30704" y="70212"/>
                    </a:cubicBezTo>
                    <a:cubicBezTo>
                      <a:pt x="31808" y="70212"/>
                      <a:pt x="32913" y="69797"/>
                      <a:pt x="33810" y="69038"/>
                    </a:cubicBezTo>
                    <a:cubicBezTo>
                      <a:pt x="35673" y="67313"/>
                      <a:pt x="35811" y="64414"/>
                      <a:pt x="34086" y="62551"/>
                    </a:cubicBezTo>
                    <a:cubicBezTo>
                      <a:pt x="15797" y="42537"/>
                      <a:pt x="8620" y="30943"/>
                      <a:pt x="9172" y="22661"/>
                    </a:cubicBezTo>
                    <a:cubicBezTo>
                      <a:pt x="9517" y="17830"/>
                      <a:pt x="12554" y="13413"/>
                      <a:pt x="18972" y="8168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Freeform 56">
                <a:extLst>
                  <a:ext uri="{FF2B5EF4-FFF2-40B4-BE49-F238E27FC236}">
                    <a16:creationId xmlns:a16="http://schemas.microsoft.com/office/drawing/2014/main" id="{51A23723-920C-4804-A1FA-D2C0D0EA0BD7}"/>
                  </a:ext>
                </a:extLst>
              </p:cNvPr>
              <p:cNvSpPr/>
              <p:nvPr/>
            </p:nvSpPr>
            <p:spPr>
              <a:xfrm>
                <a:off x="2924951" y="4047758"/>
                <a:ext cx="144107" cy="68091"/>
              </a:xfrm>
              <a:custGeom>
                <a:avLst/>
                <a:gdLst>
                  <a:gd name="connsiteX0" fmla="*/ 11 w 144107"/>
                  <a:gd name="connsiteY0" fmla="*/ 22405 h 68091"/>
                  <a:gd name="connsiteX1" fmla="*/ 33344 w 144107"/>
                  <a:gd name="connsiteY1" fmla="*/ 37795 h 68091"/>
                  <a:gd name="connsiteX2" fmla="*/ 135968 w 144107"/>
                  <a:gd name="connsiteY2" fmla="*/ 66436 h 68091"/>
                  <a:gd name="connsiteX3" fmla="*/ 139488 w 144107"/>
                  <a:gd name="connsiteY3" fmla="*/ 68092 h 68091"/>
                  <a:gd name="connsiteX4" fmla="*/ 142455 w 144107"/>
                  <a:gd name="connsiteY4" fmla="*/ 67057 h 68091"/>
                  <a:gd name="connsiteX5" fmla="*/ 143077 w 144107"/>
                  <a:gd name="connsiteY5" fmla="*/ 60569 h 68091"/>
                  <a:gd name="connsiteX6" fmla="*/ 34518 w 144107"/>
                  <a:gd name="connsiteY6" fmla="*/ 28754 h 68091"/>
                  <a:gd name="connsiteX7" fmla="*/ 9327 w 144107"/>
                  <a:gd name="connsiteY7" fmla="*/ 21991 h 68091"/>
                  <a:gd name="connsiteX8" fmla="*/ 38727 w 144107"/>
                  <a:gd name="connsiteY8" fmla="*/ 9085 h 68091"/>
                  <a:gd name="connsiteX9" fmla="*/ 42178 w 144107"/>
                  <a:gd name="connsiteY9" fmla="*/ 3564 h 68091"/>
                  <a:gd name="connsiteX10" fmla="*/ 36657 w 144107"/>
                  <a:gd name="connsiteY10" fmla="*/ 113 h 68091"/>
                  <a:gd name="connsiteX11" fmla="*/ 11 w 144107"/>
                  <a:gd name="connsiteY11" fmla="*/ 22405 h 6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107" h="68091">
                    <a:moveTo>
                      <a:pt x="11" y="22405"/>
                    </a:moveTo>
                    <a:cubicBezTo>
                      <a:pt x="425" y="30341"/>
                      <a:pt x="10363" y="34896"/>
                      <a:pt x="33344" y="37795"/>
                    </a:cubicBezTo>
                    <a:cubicBezTo>
                      <a:pt x="91730" y="45110"/>
                      <a:pt x="126237" y="54703"/>
                      <a:pt x="135968" y="66436"/>
                    </a:cubicBezTo>
                    <a:cubicBezTo>
                      <a:pt x="136865" y="67540"/>
                      <a:pt x="138177" y="68092"/>
                      <a:pt x="139488" y="68092"/>
                    </a:cubicBezTo>
                    <a:cubicBezTo>
                      <a:pt x="140523" y="68092"/>
                      <a:pt x="141558" y="67747"/>
                      <a:pt x="142455" y="67057"/>
                    </a:cubicBezTo>
                    <a:cubicBezTo>
                      <a:pt x="144388" y="65400"/>
                      <a:pt x="144664" y="62502"/>
                      <a:pt x="143077" y="60569"/>
                    </a:cubicBezTo>
                    <a:cubicBezTo>
                      <a:pt x="131482" y="46629"/>
                      <a:pt x="96975" y="36553"/>
                      <a:pt x="34518" y="28754"/>
                    </a:cubicBezTo>
                    <a:cubicBezTo>
                      <a:pt x="14434" y="26269"/>
                      <a:pt x="10156" y="22888"/>
                      <a:pt x="9327" y="21991"/>
                    </a:cubicBezTo>
                    <a:cubicBezTo>
                      <a:pt x="10846" y="19023"/>
                      <a:pt x="23337" y="12536"/>
                      <a:pt x="38727" y="9085"/>
                    </a:cubicBezTo>
                    <a:cubicBezTo>
                      <a:pt x="41212" y="8533"/>
                      <a:pt x="42730" y="6048"/>
                      <a:pt x="42178" y="3564"/>
                    </a:cubicBezTo>
                    <a:cubicBezTo>
                      <a:pt x="41626" y="1079"/>
                      <a:pt x="39141" y="-439"/>
                      <a:pt x="36657" y="113"/>
                    </a:cubicBezTo>
                    <a:cubicBezTo>
                      <a:pt x="32861" y="872"/>
                      <a:pt x="-680" y="8809"/>
                      <a:pt x="11" y="22405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Freeform 57">
                <a:extLst>
                  <a:ext uri="{FF2B5EF4-FFF2-40B4-BE49-F238E27FC236}">
                    <a16:creationId xmlns:a16="http://schemas.microsoft.com/office/drawing/2014/main" id="{1AF0834D-48B0-427B-ACBE-6FF963C01F33}"/>
                  </a:ext>
                </a:extLst>
              </p:cNvPr>
              <p:cNvSpPr/>
              <p:nvPr/>
            </p:nvSpPr>
            <p:spPr>
              <a:xfrm>
                <a:off x="2773045" y="4035566"/>
                <a:ext cx="165262" cy="193669"/>
              </a:xfrm>
              <a:custGeom>
                <a:avLst/>
                <a:gdLst>
                  <a:gd name="connsiteX0" fmla="*/ 116580 w 165262"/>
                  <a:gd name="connsiteY0" fmla="*/ 94703 h 193669"/>
                  <a:gd name="connsiteX1" fmla="*/ 16 w 165262"/>
                  <a:gd name="connsiteY1" fmla="*/ 188701 h 193669"/>
                  <a:gd name="connsiteX2" fmla="*/ 4226 w 165262"/>
                  <a:gd name="connsiteY2" fmla="*/ 193670 h 193669"/>
                  <a:gd name="connsiteX3" fmla="*/ 4640 w 165262"/>
                  <a:gd name="connsiteY3" fmla="*/ 193670 h 193669"/>
                  <a:gd name="connsiteX4" fmla="*/ 9195 w 165262"/>
                  <a:gd name="connsiteY4" fmla="*/ 189460 h 193669"/>
                  <a:gd name="connsiteX5" fmla="*/ 119341 w 165262"/>
                  <a:gd name="connsiteY5" fmla="*/ 103399 h 193669"/>
                  <a:gd name="connsiteX6" fmla="*/ 155642 w 165262"/>
                  <a:gd name="connsiteY6" fmla="*/ 79451 h 193669"/>
                  <a:gd name="connsiteX7" fmla="*/ 86214 w 165262"/>
                  <a:gd name="connsiteY7" fmla="*/ 52743 h 193669"/>
                  <a:gd name="connsiteX8" fmla="*/ 61162 w 165262"/>
                  <a:gd name="connsiteY8" fmla="*/ 43288 h 193669"/>
                  <a:gd name="connsiteX9" fmla="*/ 97394 w 165262"/>
                  <a:gd name="connsiteY9" fmla="*/ 23550 h 193669"/>
                  <a:gd name="connsiteX10" fmla="*/ 161094 w 165262"/>
                  <a:gd name="connsiteY10" fmla="*/ 9195 h 193669"/>
                  <a:gd name="connsiteX11" fmla="*/ 165235 w 165262"/>
                  <a:gd name="connsiteY11" fmla="*/ 4157 h 193669"/>
                  <a:gd name="connsiteX12" fmla="*/ 160197 w 165262"/>
                  <a:gd name="connsiteY12" fmla="*/ 16 h 193669"/>
                  <a:gd name="connsiteX13" fmla="*/ 51914 w 165262"/>
                  <a:gd name="connsiteY13" fmla="*/ 42874 h 193669"/>
                  <a:gd name="connsiteX14" fmla="*/ 84627 w 165262"/>
                  <a:gd name="connsiteY14" fmla="*/ 61715 h 193669"/>
                  <a:gd name="connsiteX15" fmla="*/ 146463 w 165262"/>
                  <a:gd name="connsiteY15" fmla="*/ 80003 h 193669"/>
                  <a:gd name="connsiteX16" fmla="*/ 116580 w 165262"/>
                  <a:gd name="connsiteY16" fmla="*/ 94703 h 19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262" h="193669">
                    <a:moveTo>
                      <a:pt x="116580" y="94703"/>
                    </a:moveTo>
                    <a:cubicBezTo>
                      <a:pt x="62680" y="111819"/>
                      <a:pt x="4778" y="134663"/>
                      <a:pt x="16" y="188701"/>
                    </a:cubicBezTo>
                    <a:cubicBezTo>
                      <a:pt x="-191" y="191254"/>
                      <a:pt x="1672" y="193463"/>
                      <a:pt x="4226" y="193670"/>
                    </a:cubicBezTo>
                    <a:cubicBezTo>
                      <a:pt x="4364" y="193670"/>
                      <a:pt x="4502" y="193670"/>
                      <a:pt x="4640" y="193670"/>
                    </a:cubicBezTo>
                    <a:cubicBezTo>
                      <a:pt x="6986" y="193670"/>
                      <a:pt x="8988" y="191875"/>
                      <a:pt x="9195" y="189460"/>
                    </a:cubicBezTo>
                    <a:cubicBezTo>
                      <a:pt x="13059" y="145843"/>
                      <a:pt x="55986" y="123551"/>
                      <a:pt x="119341" y="103399"/>
                    </a:cubicBezTo>
                    <a:cubicBezTo>
                      <a:pt x="145704" y="95049"/>
                      <a:pt x="156194" y="88078"/>
                      <a:pt x="155642" y="79451"/>
                    </a:cubicBezTo>
                    <a:cubicBezTo>
                      <a:pt x="155021" y="70342"/>
                      <a:pt x="143220" y="62681"/>
                      <a:pt x="86214" y="52743"/>
                    </a:cubicBezTo>
                    <a:cubicBezTo>
                      <a:pt x="61645" y="48464"/>
                      <a:pt x="61162" y="43357"/>
                      <a:pt x="61162" y="43288"/>
                    </a:cubicBezTo>
                    <a:cubicBezTo>
                      <a:pt x="61231" y="41149"/>
                      <a:pt x="67926" y="33419"/>
                      <a:pt x="97394" y="23550"/>
                    </a:cubicBezTo>
                    <a:cubicBezTo>
                      <a:pt x="118168" y="16580"/>
                      <a:pt x="143772" y="10851"/>
                      <a:pt x="161094" y="9195"/>
                    </a:cubicBezTo>
                    <a:cubicBezTo>
                      <a:pt x="163648" y="8988"/>
                      <a:pt x="165511" y="6711"/>
                      <a:pt x="165235" y="4157"/>
                    </a:cubicBezTo>
                    <a:cubicBezTo>
                      <a:pt x="165028" y="1604"/>
                      <a:pt x="162751" y="-191"/>
                      <a:pt x="160197" y="16"/>
                    </a:cubicBezTo>
                    <a:cubicBezTo>
                      <a:pt x="132730" y="2570"/>
                      <a:pt x="52742" y="21273"/>
                      <a:pt x="51914" y="42874"/>
                    </a:cubicBezTo>
                    <a:cubicBezTo>
                      <a:pt x="51431" y="54606"/>
                      <a:pt x="70341" y="59230"/>
                      <a:pt x="84627" y="61715"/>
                    </a:cubicBezTo>
                    <a:cubicBezTo>
                      <a:pt x="140666" y="71515"/>
                      <a:pt x="146118" y="78209"/>
                      <a:pt x="146463" y="80003"/>
                    </a:cubicBezTo>
                    <a:cubicBezTo>
                      <a:pt x="146463" y="80349"/>
                      <a:pt x="145635" y="85525"/>
                      <a:pt x="116580" y="94703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Freeform 58">
                <a:extLst>
                  <a:ext uri="{FF2B5EF4-FFF2-40B4-BE49-F238E27FC236}">
                    <a16:creationId xmlns:a16="http://schemas.microsoft.com/office/drawing/2014/main" id="{7379396B-382A-49B7-8937-931C41B039BB}"/>
                  </a:ext>
                </a:extLst>
              </p:cNvPr>
              <p:cNvSpPr/>
              <p:nvPr/>
            </p:nvSpPr>
            <p:spPr>
              <a:xfrm>
                <a:off x="2708898" y="3941659"/>
                <a:ext cx="103006" cy="180678"/>
              </a:xfrm>
              <a:custGeom>
                <a:avLst/>
                <a:gdLst>
                  <a:gd name="connsiteX0" fmla="*/ 28898 w 103006"/>
                  <a:gd name="connsiteY0" fmla="*/ 180265 h 180678"/>
                  <a:gd name="connsiteX1" fmla="*/ 30761 w 103006"/>
                  <a:gd name="connsiteY1" fmla="*/ 180679 h 180678"/>
                  <a:gd name="connsiteX2" fmla="*/ 34971 w 103006"/>
                  <a:gd name="connsiteY2" fmla="*/ 177918 h 180678"/>
                  <a:gd name="connsiteX3" fmla="*/ 32625 w 103006"/>
                  <a:gd name="connsiteY3" fmla="*/ 171845 h 180678"/>
                  <a:gd name="connsiteX4" fmla="*/ 13025 w 103006"/>
                  <a:gd name="connsiteY4" fmla="*/ 88890 h 180678"/>
                  <a:gd name="connsiteX5" fmla="*/ 51535 w 103006"/>
                  <a:gd name="connsiteY5" fmla="*/ 9179 h 180678"/>
                  <a:gd name="connsiteX6" fmla="*/ 89630 w 103006"/>
                  <a:gd name="connsiteY6" fmla="*/ 86958 h 180678"/>
                  <a:gd name="connsiteX7" fmla="*/ 71066 w 103006"/>
                  <a:gd name="connsiteY7" fmla="*/ 171638 h 180678"/>
                  <a:gd name="connsiteX8" fmla="*/ 68788 w 103006"/>
                  <a:gd name="connsiteY8" fmla="*/ 177711 h 180678"/>
                  <a:gd name="connsiteX9" fmla="*/ 74861 w 103006"/>
                  <a:gd name="connsiteY9" fmla="*/ 179989 h 180678"/>
                  <a:gd name="connsiteX10" fmla="*/ 98602 w 103006"/>
                  <a:gd name="connsiteY10" fmla="*/ 85025 h 180678"/>
                  <a:gd name="connsiteX11" fmla="*/ 51535 w 103006"/>
                  <a:gd name="connsiteY11" fmla="*/ 0 h 180678"/>
                  <a:gd name="connsiteX12" fmla="*/ 3984 w 103006"/>
                  <a:gd name="connsiteY12" fmla="*/ 87027 h 180678"/>
                  <a:gd name="connsiteX13" fmla="*/ 28898 w 103006"/>
                  <a:gd name="connsiteY13" fmla="*/ 180265 h 1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06" h="180678">
                    <a:moveTo>
                      <a:pt x="28898" y="180265"/>
                    </a:moveTo>
                    <a:cubicBezTo>
                      <a:pt x="29519" y="180541"/>
                      <a:pt x="30140" y="180679"/>
                      <a:pt x="30761" y="180679"/>
                    </a:cubicBezTo>
                    <a:cubicBezTo>
                      <a:pt x="32556" y="180679"/>
                      <a:pt x="34212" y="179643"/>
                      <a:pt x="34971" y="177918"/>
                    </a:cubicBezTo>
                    <a:cubicBezTo>
                      <a:pt x="36006" y="175572"/>
                      <a:pt x="34902" y="172880"/>
                      <a:pt x="32625" y="171845"/>
                    </a:cubicBezTo>
                    <a:cubicBezTo>
                      <a:pt x="2121" y="158525"/>
                      <a:pt x="8746" y="109387"/>
                      <a:pt x="13025" y="88890"/>
                    </a:cubicBezTo>
                    <a:cubicBezTo>
                      <a:pt x="22480" y="43617"/>
                      <a:pt x="44219" y="9179"/>
                      <a:pt x="51535" y="9179"/>
                    </a:cubicBezTo>
                    <a:cubicBezTo>
                      <a:pt x="58781" y="9179"/>
                      <a:pt x="79830" y="42030"/>
                      <a:pt x="89630" y="86958"/>
                    </a:cubicBezTo>
                    <a:cubicBezTo>
                      <a:pt x="94185" y="107731"/>
                      <a:pt x="101501" y="157628"/>
                      <a:pt x="71066" y="171638"/>
                    </a:cubicBezTo>
                    <a:cubicBezTo>
                      <a:pt x="68788" y="172673"/>
                      <a:pt x="67753" y="175434"/>
                      <a:pt x="68788" y="177711"/>
                    </a:cubicBezTo>
                    <a:cubicBezTo>
                      <a:pt x="69823" y="179989"/>
                      <a:pt x="72584" y="181024"/>
                      <a:pt x="74861" y="179989"/>
                    </a:cubicBezTo>
                    <a:cubicBezTo>
                      <a:pt x="100534" y="168187"/>
                      <a:pt x="109161" y="133542"/>
                      <a:pt x="98602" y="85025"/>
                    </a:cubicBezTo>
                    <a:cubicBezTo>
                      <a:pt x="89837" y="44790"/>
                      <a:pt x="68305" y="0"/>
                      <a:pt x="51535" y="0"/>
                    </a:cubicBezTo>
                    <a:cubicBezTo>
                      <a:pt x="34764" y="0"/>
                      <a:pt x="12611" y="45963"/>
                      <a:pt x="3984" y="87027"/>
                    </a:cubicBezTo>
                    <a:cubicBezTo>
                      <a:pt x="-6023" y="134922"/>
                      <a:pt x="3018" y="168946"/>
                      <a:pt x="28898" y="18026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Freeform 59">
                <a:extLst>
                  <a:ext uri="{FF2B5EF4-FFF2-40B4-BE49-F238E27FC236}">
                    <a16:creationId xmlns:a16="http://schemas.microsoft.com/office/drawing/2014/main" id="{516686C6-C81C-43CA-BEB2-AF986F763227}"/>
                  </a:ext>
                </a:extLst>
              </p:cNvPr>
              <p:cNvSpPr/>
              <p:nvPr/>
            </p:nvSpPr>
            <p:spPr>
              <a:xfrm>
                <a:off x="2755808" y="4070439"/>
                <a:ext cx="9247" cy="101450"/>
              </a:xfrm>
              <a:custGeom>
                <a:avLst/>
                <a:gdLst>
                  <a:gd name="connsiteX0" fmla="*/ 4624 w 9247"/>
                  <a:gd name="connsiteY0" fmla="*/ 0 h 101450"/>
                  <a:gd name="connsiteX1" fmla="*/ 0 w 9247"/>
                  <a:gd name="connsiteY1" fmla="*/ 4624 h 101450"/>
                  <a:gd name="connsiteX2" fmla="*/ 0 w 9247"/>
                  <a:gd name="connsiteY2" fmla="*/ 96827 h 101450"/>
                  <a:gd name="connsiteX3" fmla="*/ 4624 w 9247"/>
                  <a:gd name="connsiteY3" fmla="*/ 101451 h 101450"/>
                  <a:gd name="connsiteX4" fmla="*/ 9248 w 9247"/>
                  <a:gd name="connsiteY4" fmla="*/ 96827 h 101450"/>
                  <a:gd name="connsiteX5" fmla="*/ 9248 w 9247"/>
                  <a:gd name="connsiteY5" fmla="*/ 4624 h 101450"/>
                  <a:gd name="connsiteX6" fmla="*/ 4624 w 9247"/>
                  <a:gd name="connsiteY6" fmla="*/ 0 h 1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101450">
                    <a:moveTo>
                      <a:pt x="4624" y="0"/>
                    </a:moveTo>
                    <a:cubicBezTo>
                      <a:pt x="2070" y="0"/>
                      <a:pt x="0" y="2070"/>
                      <a:pt x="0" y="4624"/>
                    </a:cubicBezTo>
                    <a:lnTo>
                      <a:pt x="0" y="96827"/>
                    </a:lnTo>
                    <a:cubicBezTo>
                      <a:pt x="0" y="99380"/>
                      <a:pt x="2070" y="101451"/>
                      <a:pt x="4624" y="101451"/>
                    </a:cubicBezTo>
                    <a:cubicBezTo>
                      <a:pt x="7177" y="101451"/>
                      <a:pt x="9248" y="99380"/>
                      <a:pt x="9248" y="96827"/>
                    </a:cubicBezTo>
                    <a:lnTo>
                      <a:pt x="9248" y="4624"/>
                    </a:lnTo>
                    <a:cubicBezTo>
                      <a:pt x="9179" y="2070"/>
                      <a:pt x="7177" y="0"/>
                      <a:pt x="4624" y="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Freeform 60">
                <a:extLst>
                  <a:ext uri="{FF2B5EF4-FFF2-40B4-BE49-F238E27FC236}">
                    <a16:creationId xmlns:a16="http://schemas.microsoft.com/office/drawing/2014/main" id="{02BF2B04-0F25-430D-B3FA-3F7B1F180640}"/>
                  </a:ext>
                </a:extLst>
              </p:cNvPr>
              <p:cNvSpPr/>
              <p:nvPr/>
            </p:nvSpPr>
            <p:spPr>
              <a:xfrm>
                <a:off x="3022427" y="3949871"/>
                <a:ext cx="75994" cy="13147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Freeform 61">
                <a:extLst>
                  <a:ext uri="{FF2B5EF4-FFF2-40B4-BE49-F238E27FC236}">
                    <a16:creationId xmlns:a16="http://schemas.microsoft.com/office/drawing/2014/main" id="{D4FAB497-D6CC-48EF-B1D8-E63E08869E2D}"/>
                  </a:ext>
                </a:extLst>
              </p:cNvPr>
              <p:cNvSpPr/>
              <p:nvPr/>
            </p:nvSpPr>
            <p:spPr>
              <a:xfrm>
                <a:off x="3055881" y="4042833"/>
                <a:ext cx="9247" cy="48654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Freeform 62">
                <a:extLst>
                  <a:ext uri="{FF2B5EF4-FFF2-40B4-BE49-F238E27FC236}">
                    <a16:creationId xmlns:a16="http://schemas.microsoft.com/office/drawing/2014/main" id="{FFF0B1DC-2236-409D-938F-252200455DB5}"/>
                  </a:ext>
                </a:extLst>
              </p:cNvPr>
              <p:cNvSpPr/>
              <p:nvPr/>
            </p:nvSpPr>
            <p:spPr>
              <a:xfrm>
                <a:off x="3003086" y="4006049"/>
                <a:ext cx="9247" cy="6818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Freeform 63">
                <a:extLst>
                  <a:ext uri="{FF2B5EF4-FFF2-40B4-BE49-F238E27FC236}">
                    <a16:creationId xmlns:a16="http://schemas.microsoft.com/office/drawing/2014/main" id="{669E159B-0AC0-4421-AC69-792B477B20AF}"/>
                  </a:ext>
                </a:extLst>
              </p:cNvPr>
              <p:cNvSpPr/>
              <p:nvPr/>
            </p:nvSpPr>
            <p:spPr>
              <a:xfrm>
                <a:off x="2822172" y="3912190"/>
                <a:ext cx="81768" cy="117599"/>
              </a:xfrm>
              <a:custGeom>
                <a:avLst/>
                <a:gdLst>
                  <a:gd name="connsiteX0" fmla="*/ 4445 w 81768"/>
                  <a:gd name="connsiteY0" fmla="*/ 117600 h 117599"/>
                  <a:gd name="connsiteX1" fmla="*/ 22733 w 81768"/>
                  <a:gd name="connsiteY1" fmla="*/ 117600 h 117599"/>
                  <a:gd name="connsiteX2" fmla="*/ 27357 w 81768"/>
                  <a:gd name="connsiteY2" fmla="*/ 112976 h 117599"/>
                  <a:gd name="connsiteX3" fmla="*/ 22733 w 81768"/>
                  <a:gd name="connsiteY3" fmla="*/ 108352 h 117599"/>
                  <a:gd name="connsiteX4" fmla="*/ 11691 w 81768"/>
                  <a:gd name="connsiteY4" fmla="*/ 108352 h 117599"/>
                  <a:gd name="connsiteX5" fmla="*/ 28462 w 81768"/>
                  <a:gd name="connsiteY5" fmla="*/ 72603 h 117599"/>
                  <a:gd name="connsiteX6" fmla="*/ 28185 w 81768"/>
                  <a:gd name="connsiteY6" fmla="*/ 68186 h 117599"/>
                  <a:gd name="connsiteX7" fmla="*/ 24321 w 81768"/>
                  <a:gd name="connsiteY7" fmla="*/ 66046 h 117599"/>
                  <a:gd name="connsiteX8" fmla="*/ 18524 w 81768"/>
                  <a:gd name="connsiteY8" fmla="*/ 66046 h 117599"/>
                  <a:gd name="connsiteX9" fmla="*/ 40815 w 81768"/>
                  <a:gd name="connsiteY9" fmla="*/ 15873 h 117599"/>
                  <a:gd name="connsiteX10" fmla="*/ 63107 w 81768"/>
                  <a:gd name="connsiteY10" fmla="*/ 66046 h 117599"/>
                  <a:gd name="connsiteX11" fmla="*/ 57309 w 81768"/>
                  <a:gd name="connsiteY11" fmla="*/ 66046 h 117599"/>
                  <a:gd name="connsiteX12" fmla="*/ 53445 w 81768"/>
                  <a:gd name="connsiteY12" fmla="*/ 68186 h 117599"/>
                  <a:gd name="connsiteX13" fmla="*/ 53169 w 81768"/>
                  <a:gd name="connsiteY13" fmla="*/ 72603 h 117599"/>
                  <a:gd name="connsiteX14" fmla="*/ 69939 w 81768"/>
                  <a:gd name="connsiteY14" fmla="*/ 108352 h 117599"/>
                  <a:gd name="connsiteX15" fmla="*/ 60208 w 81768"/>
                  <a:gd name="connsiteY15" fmla="*/ 108352 h 117599"/>
                  <a:gd name="connsiteX16" fmla="*/ 55584 w 81768"/>
                  <a:gd name="connsiteY16" fmla="*/ 112976 h 117599"/>
                  <a:gd name="connsiteX17" fmla="*/ 60208 w 81768"/>
                  <a:gd name="connsiteY17" fmla="*/ 117600 h 117599"/>
                  <a:gd name="connsiteX18" fmla="*/ 77185 w 81768"/>
                  <a:gd name="connsiteY18" fmla="*/ 117600 h 117599"/>
                  <a:gd name="connsiteX19" fmla="*/ 81050 w 81768"/>
                  <a:gd name="connsiteY19" fmla="*/ 115460 h 117599"/>
                  <a:gd name="connsiteX20" fmla="*/ 81326 w 81768"/>
                  <a:gd name="connsiteY20" fmla="*/ 111044 h 117599"/>
                  <a:gd name="connsiteX21" fmla="*/ 64556 w 81768"/>
                  <a:gd name="connsiteY21" fmla="*/ 75294 h 117599"/>
                  <a:gd name="connsiteX22" fmla="*/ 70215 w 81768"/>
                  <a:gd name="connsiteY22" fmla="*/ 75294 h 117599"/>
                  <a:gd name="connsiteX23" fmla="*/ 74080 w 81768"/>
                  <a:gd name="connsiteY23" fmla="*/ 73224 h 117599"/>
                  <a:gd name="connsiteX24" fmla="*/ 74425 w 81768"/>
                  <a:gd name="connsiteY24" fmla="*/ 68876 h 117599"/>
                  <a:gd name="connsiteX25" fmla="*/ 45094 w 81768"/>
                  <a:gd name="connsiteY25" fmla="*/ 2761 h 117599"/>
                  <a:gd name="connsiteX26" fmla="*/ 40884 w 81768"/>
                  <a:gd name="connsiteY26" fmla="*/ 0 h 117599"/>
                  <a:gd name="connsiteX27" fmla="*/ 36674 w 81768"/>
                  <a:gd name="connsiteY27" fmla="*/ 2761 h 117599"/>
                  <a:gd name="connsiteX28" fmla="*/ 7343 w 81768"/>
                  <a:gd name="connsiteY28" fmla="*/ 68876 h 117599"/>
                  <a:gd name="connsiteX29" fmla="*/ 7688 w 81768"/>
                  <a:gd name="connsiteY29" fmla="*/ 73224 h 117599"/>
                  <a:gd name="connsiteX30" fmla="*/ 11553 w 81768"/>
                  <a:gd name="connsiteY30" fmla="*/ 75294 h 117599"/>
                  <a:gd name="connsiteX31" fmla="*/ 17212 w 81768"/>
                  <a:gd name="connsiteY31" fmla="*/ 75294 h 117599"/>
                  <a:gd name="connsiteX32" fmla="*/ 442 w 81768"/>
                  <a:gd name="connsiteY32" fmla="*/ 111044 h 117599"/>
                  <a:gd name="connsiteX33" fmla="*/ 718 w 81768"/>
                  <a:gd name="connsiteY33" fmla="*/ 115460 h 117599"/>
                  <a:gd name="connsiteX34" fmla="*/ 4445 w 81768"/>
                  <a:gd name="connsiteY34" fmla="*/ 117600 h 11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768" h="117599">
                    <a:moveTo>
                      <a:pt x="4445" y="117600"/>
                    </a:moveTo>
                    <a:lnTo>
                      <a:pt x="22733" y="117600"/>
                    </a:lnTo>
                    <a:cubicBezTo>
                      <a:pt x="25287" y="117600"/>
                      <a:pt x="27357" y="115529"/>
                      <a:pt x="27357" y="112976"/>
                    </a:cubicBezTo>
                    <a:cubicBezTo>
                      <a:pt x="27357" y="110422"/>
                      <a:pt x="25287" y="108352"/>
                      <a:pt x="22733" y="108352"/>
                    </a:cubicBezTo>
                    <a:lnTo>
                      <a:pt x="11691" y="108352"/>
                    </a:lnTo>
                    <a:lnTo>
                      <a:pt x="28462" y="72603"/>
                    </a:lnTo>
                    <a:cubicBezTo>
                      <a:pt x="29152" y="71153"/>
                      <a:pt x="29014" y="69497"/>
                      <a:pt x="28185" y="68186"/>
                    </a:cubicBezTo>
                    <a:cubicBezTo>
                      <a:pt x="27357" y="66875"/>
                      <a:pt x="25908" y="66046"/>
                      <a:pt x="24321" y="66046"/>
                    </a:cubicBezTo>
                    <a:lnTo>
                      <a:pt x="18524" y="66046"/>
                    </a:lnTo>
                    <a:lnTo>
                      <a:pt x="40815" y="15873"/>
                    </a:lnTo>
                    <a:lnTo>
                      <a:pt x="63107" y="66046"/>
                    </a:lnTo>
                    <a:lnTo>
                      <a:pt x="57309" y="66046"/>
                    </a:lnTo>
                    <a:cubicBezTo>
                      <a:pt x="55722" y="66046"/>
                      <a:pt x="54273" y="66875"/>
                      <a:pt x="53445" y="68186"/>
                    </a:cubicBezTo>
                    <a:cubicBezTo>
                      <a:pt x="52616" y="69497"/>
                      <a:pt x="52478" y="71153"/>
                      <a:pt x="53169" y="72603"/>
                    </a:cubicBezTo>
                    <a:lnTo>
                      <a:pt x="69939" y="108352"/>
                    </a:lnTo>
                    <a:lnTo>
                      <a:pt x="60208" y="108352"/>
                    </a:lnTo>
                    <a:cubicBezTo>
                      <a:pt x="57654" y="108352"/>
                      <a:pt x="55584" y="110422"/>
                      <a:pt x="55584" y="112976"/>
                    </a:cubicBezTo>
                    <a:cubicBezTo>
                      <a:pt x="55584" y="115529"/>
                      <a:pt x="57654" y="117600"/>
                      <a:pt x="60208" y="117600"/>
                    </a:cubicBezTo>
                    <a:lnTo>
                      <a:pt x="77185" y="117600"/>
                    </a:lnTo>
                    <a:cubicBezTo>
                      <a:pt x="78773" y="117600"/>
                      <a:pt x="80222" y="116772"/>
                      <a:pt x="81050" y="115460"/>
                    </a:cubicBezTo>
                    <a:cubicBezTo>
                      <a:pt x="81878" y="114149"/>
                      <a:pt x="82016" y="112493"/>
                      <a:pt x="81326" y="111044"/>
                    </a:cubicBezTo>
                    <a:lnTo>
                      <a:pt x="64556" y="75294"/>
                    </a:lnTo>
                    <a:lnTo>
                      <a:pt x="70215" y="75294"/>
                    </a:lnTo>
                    <a:cubicBezTo>
                      <a:pt x="71802" y="75294"/>
                      <a:pt x="73252" y="74535"/>
                      <a:pt x="74080" y="73224"/>
                    </a:cubicBezTo>
                    <a:cubicBezTo>
                      <a:pt x="74908" y="71913"/>
                      <a:pt x="75046" y="70256"/>
                      <a:pt x="74425" y="68876"/>
                    </a:cubicBezTo>
                    <a:lnTo>
                      <a:pt x="45094" y="2761"/>
                    </a:lnTo>
                    <a:cubicBezTo>
                      <a:pt x="44335" y="1104"/>
                      <a:pt x="42678" y="0"/>
                      <a:pt x="40884" y="0"/>
                    </a:cubicBezTo>
                    <a:cubicBezTo>
                      <a:pt x="39090" y="0"/>
                      <a:pt x="37433" y="1104"/>
                      <a:pt x="36674" y="2761"/>
                    </a:cubicBezTo>
                    <a:lnTo>
                      <a:pt x="7343" y="68876"/>
                    </a:lnTo>
                    <a:cubicBezTo>
                      <a:pt x="6722" y="70325"/>
                      <a:pt x="6860" y="71913"/>
                      <a:pt x="7688" y="73224"/>
                    </a:cubicBezTo>
                    <a:cubicBezTo>
                      <a:pt x="8517" y="74535"/>
                      <a:pt x="9966" y="75294"/>
                      <a:pt x="11553" y="75294"/>
                    </a:cubicBezTo>
                    <a:lnTo>
                      <a:pt x="17212" y="75294"/>
                    </a:lnTo>
                    <a:lnTo>
                      <a:pt x="442" y="111044"/>
                    </a:lnTo>
                    <a:cubicBezTo>
                      <a:pt x="-248" y="112493"/>
                      <a:pt x="-110" y="114149"/>
                      <a:pt x="718" y="115460"/>
                    </a:cubicBezTo>
                    <a:cubicBezTo>
                      <a:pt x="1408" y="116772"/>
                      <a:pt x="2857" y="117600"/>
                      <a:pt x="4445" y="11760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Freeform 64">
                <a:extLst>
                  <a:ext uri="{FF2B5EF4-FFF2-40B4-BE49-F238E27FC236}">
                    <a16:creationId xmlns:a16="http://schemas.microsoft.com/office/drawing/2014/main" id="{D73B408B-8226-45D4-90D7-32A283DFA160}"/>
                  </a:ext>
                </a:extLst>
              </p:cNvPr>
              <p:cNvSpPr/>
              <p:nvPr/>
            </p:nvSpPr>
            <p:spPr>
              <a:xfrm>
                <a:off x="2896548" y="3922818"/>
                <a:ext cx="48941" cy="85025"/>
              </a:xfrm>
              <a:custGeom>
                <a:avLst/>
                <a:gdLst>
                  <a:gd name="connsiteX0" fmla="*/ 3086 w 48941"/>
                  <a:gd name="connsiteY0" fmla="*/ 46515 h 85025"/>
                  <a:gd name="connsiteX1" fmla="*/ 8952 w 48941"/>
                  <a:gd name="connsiteY1" fmla="*/ 43686 h 85025"/>
                  <a:gd name="connsiteX2" fmla="*/ 17786 w 48941"/>
                  <a:gd name="connsiteY2" fmla="*/ 18496 h 85025"/>
                  <a:gd name="connsiteX3" fmla="*/ 37869 w 48941"/>
                  <a:gd name="connsiteY3" fmla="*/ 75777 h 85025"/>
                  <a:gd name="connsiteX4" fmla="*/ 35315 w 48941"/>
                  <a:gd name="connsiteY4" fmla="*/ 75777 h 85025"/>
                  <a:gd name="connsiteX5" fmla="*/ 30691 w 48941"/>
                  <a:gd name="connsiteY5" fmla="*/ 80401 h 85025"/>
                  <a:gd name="connsiteX6" fmla="*/ 35315 w 48941"/>
                  <a:gd name="connsiteY6" fmla="*/ 85025 h 85025"/>
                  <a:gd name="connsiteX7" fmla="*/ 44356 w 48941"/>
                  <a:gd name="connsiteY7" fmla="*/ 85025 h 85025"/>
                  <a:gd name="connsiteX8" fmla="*/ 48083 w 48941"/>
                  <a:gd name="connsiteY8" fmla="*/ 83093 h 85025"/>
                  <a:gd name="connsiteX9" fmla="*/ 48704 w 48941"/>
                  <a:gd name="connsiteY9" fmla="*/ 78883 h 85025"/>
                  <a:gd name="connsiteX10" fmla="*/ 22134 w 48941"/>
                  <a:gd name="connsiteY10" fmla="*/ 3106 h 85025"/>
                  <a:gd name="connsiteX11" fmla="*/ 17786 w 48941"/>
                  <a:gd name="connsiteY11" fmla="*/ 0 h 85025"/>
                  <a:gd name="connsiteX12" fmla="*/ 13438 w 48941"/>
                  <a:gd name="connsiteY12" fmla="*/ 3106 h 85025"/>
                  <a:gd name="connsiteX13" fmla="*/ 256 w 48941"/>
                  <a:gd name="connsiteY13" fmla="*/ 40718 h 85025"/>
                  <a:gd name="connsiteX14" fmla="*/ 3086 w 48941"/>
                  <a:gd name="connsiteY14" fmla="*/ 46515 h 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41" h="85025">
                    <a:moveTo>
                      <a:pt x="3086" y="46515"/>
                    </a:moveTo>
                    <a:cubicBezTo>
                      <a:pt x="5501" y="47344"/>
                      <a:pt x="8124" y="46101"/>
                      <a:pt x="8952" y="43686"/>
                    </a:cubicBezTo>
                    <a:lnTo>
                      <a:pt x="17786" y="18496"/>
                    </a:lnTo>
                    <a:lnTo>
                      <a:pt x="37869" y="75777"/>
                    </a:lnTo>
                    <a:lnTo>
                      <a:pt x="35315" y="75777"/>
                    </a:lnTo>
                    <a:cubicBezTo>
                      <a:pt x="32762" y="75777"/>
                      <a:pt x="30691" y="77848"/>
                      <a:pt x="30691" y="80401"/>
                    </a:cubicBezTo>
                    <a:cubicBezTo>
                      <a:pt x="30691" y="82955"/>
                      <a:pt x="32762" y="85025"/>
                      <a:pt x="35315" y="85025"/>
                    </a:cubicBezTo>
                    <a:lnTo>
                      <a:pt x="44356" y="85025"/>
                    </a:lnTo>
                    <a:cubicBezTo>
                      <a:pt x="45874" y="85025"/>
                      <a:pt x="47255" y="84335"/>
                      <a:pt x="48083" y="83093"/>
                    </a:cubicBezTo>
                    <a:cubicBezTo>
                      <a:pt x="48911" y="81851"/>
                      <a:pt x="49187" y="80332"/>
                      <a:pt x="48704" y="78883"/>
                    </a:cubicBezTo>
                    <a:lnTo>
                      <a:pt x="22134" y="3106"/>
                    </a:lnTo>
                    <a:cubicBezTo>
                      <a:pt x="21512" y="1242"/>
                      <a:pt x="19718" y="0"/>
                      <a:pt x="17786" y="0"/>
                    </a:cubicBezTo>
                    <a:cubicBezTo>
                      <a:pt x="15853" y="0"/>
                      <a:pt x="14059" y="1242"/>
                      <a:pt x="13438" y="3106"/>
                    </a:cubicBezTo>
                    <a:lnTo>
                      <a:pt x="256" y="40718"/>
                    </a:lnTo>
                    <a:cubicBezTo>
                      <a:pt x="-572" y="43065"/>
                      <a:pt x="670" y="45687"/>
                      <a:pt x="3086" y="4651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Freeform 65">
                <a:extLst>
                  <a:ext uri="{FF2B5EF4-FFF2-40B4-BE49-F238E27FC236}">
                    <a16:creationId xmlns:a16="http://schemas.microsoft.com/office/drawing/2014/main" id="{98D56D5C-D41E-48BD-A7A0-F65CEC85688B}"/>
                  </a:ext>
                </a:extLst>
              </p:cNvPr>
              <p:cNvSpPr/>
              <p:nvPr/>
            </p:nvSpPr>
            <p:spPr>
              <a:xfrm>
                <a:off x="2858294" y="4011501"/>
                <a:ext cx="9247" cy="33264"/>
              </a:xfrm>
              <a:custGeom>
                <a:avLst/>
                <a:gdLst>
                  <a:gd name="connsiteX0" fmla="*/ 9248 w 9247"/>
                  <a:gd name="connsiteY0" fmla="*/ 28641 h 33264"/>
                  <a:gd name="connsiteX1" fmla="*/ 9248 w 9247"/>
                  <a:gd name="connsiteY1" fmla="*/ 4624 h 33264"/>
                  <a:gd name="connsiteX2" fmla="*/ 4624 w 9247"/>
                  <a:gd name="connsiteY2" fmla="*/ 0 h 33264"/>
                  <a:gd name="connsiteX3" fmla="*/ 0 w 9247"/>
                  <a:gd name="connsiteY3" fmla="*/ 4624 h 33264"/>
                  <a:gd name="connsiteX4" fmla="*/ 0 w 9247"/>
                  <a:gd name="connsiteY4" fmla="*/ 28641 h 33264"/>
                  <a:gd name="connsiteX5" fmla="*/ 4624 w 9247"/>
                  <a:gd name="connsiteY5" fmla="*/ 33265 h 33264"/>
                  <a:gd name="connsiteX6" fmla="*/ 9248 w 9247"/>
                  <a:gd name="connsiteY6" fmla="*/ 28641 h 3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264">
                    <a:moveTo>
                      <a:pt x="9248" y="28641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641"/>
                    </a:lnTo>
                    <a:cubicBezTo>
                      <a:pt x="0" y="31194"/>
                      <a:pt x="2070" y="33265"/>
                      <a:pt x="4624" y="33265"/>
                    </a:cubicBezTo>
                    <a:cubicBezTo>
                      <a:pt x="7177" y="33265"/>
                      <a:pt x="9248" y="31194"/>
                      <a:pt x="9248" y="28641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Freeform 66">
                <a:extLst>
                  <a:ext uri="{FF2B5EF4-FFF2-40B4-BE49-F238E27FC236}">
                    <a16:creationId xmlns:a16="http://schemas.microsoft.com/office/drawing/2014/main" id="{0F289951-2DA8-48FD-B4D9-B5D754D1C689}"/>
                  </a:ext>
                </a:extLst>
              </p:cNvPr>
              <p:cNvSpPr/>
              <p:nvPr/>
            </p:nvSpPr>
            <p:spPr>
              <a:xfrm>
                <a:off x="2909641" y="3987208"/>
                <a:ext cx="9247" cy="33540"/>
              </a:xfrm>
              <a:custGeom>
                <a:avLst/>
                <a:gdLst>
                  <a:gd name="connsiteX0" fmla="*/ 9248 w 9247"/>
                  <a:gd name="connsiteY0" fmla="*/ 28917 h 33540"/>
                  <a:gd name="connsiteX1" fmla="*/ 9248 w 9247"/>
                  <a:gd name="connsiteY1" fmla="*/ 4624 h 33540"/>
                  <a:gd name="connsiteX2" fmla="*/ 4624 w 9247"/>
                  <a:gd name="connsiteY2" fmla="*/ 0 h 33540"/>
                  <a:gd name="connsiteX3" fmla="*/ 0 w 9247"/>
                  <a:gd name="connsiteY3" fmla="*/ 4624 h 33540"/>
                  <a:gd name="connsiteX4" fmla="*/ 0 w 9247"/>
                  <a:gd name="connsiteY4" fmla="*/ 28917 h 33540"/>
                  <a:gd name="connsiteX5" fmla="*/ 4624 w 9247"/>
                  <a:gd name="connsiteY5" fmla="*/ 33541 h 33540"/>
                  <a:gd name="connsiteX6" fmla="*/ 9248 w 9247"/>
                  <a:gd name="connsiteY6" fmla="*/ 28917 h 3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540">
                    <a:moveTo>
                      <a:pt x="9248" y="28917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917"/>
                    </a:lnTo>
                    <a:cubicBezTo>
                      <a:pt x="0" y="31470"/>
                      <a:pt x="2070" y="33541"/>
                      <a:pt x="4624" y="33541"/>
                    </a:cubicBezTo>
                    <a:cubicBezTo>
                      <a:pt x="7177" y="33541"/>
                      <a:pt x="9248" y="31470"/>
                      <a:pt x="9248" y="28917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Freeform 67">
                <a:extLst>
                  <a:ext uri="{FF2B5EF4-FFF2-40B4-BE49-F238E27FC236}">
                    <a16:creationId xmlns:a16="http://schemas.microsoft.com/office/drawing/2014/main" id="{6A75B6A3-1FB0-4C7A-8FDC-0773D25A1A1C}"/>
                  </a:ext>
                </a:extLst>
              </p:cNvPr>
              <p:cNvSpPr/>
              <p:nvPr/>
            </p:nvSpPr>
            <p:spPr>
              <a:xfrm>
                <a:off x="2968026" y="3941589"/>
                <a:ext cx="62571" cy="10283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Freeform 68">
                <a:extLst>
                  <a:ext uri="{FF2B5EF4-FFF2-40B4-BE49-F238E27FC236}">
                    <a16:creationId xmlns:a16="http://schemas.microsoft.com/office/drawing/2014/main" id="{AC8AE8F2-A924-40DC-B039-2BBF3135F97A}"/>
                  </a:ext>
                </a:extLst>
              </p:cNvPr>
              <p:cNvSpPr/>
              <p:nvPr/>
            </p:nvSpPr>
            <p:spPr>
              <a:xfrm>
                <a:off x="3011223" y="4121227"/>
                <a:ext cx="99746" cy="77577"/>
              </a:xfrm>
              <a:custGeom>
                <a:avLst/>
                <a:gdLst>
                  <a:gd name="connsiteX0" fmla="*/ 45762 w 99746"/>
                  <a:gd name="connsiteY0" fmla="*/ 75 h 77577"/>
                  <a:gd name="connsiteX1" fmla="*/ 22367 w 99746"/>
                  <a:gd name="connsiteY1" fmla="*/ 22849 h 77577"/>
                  <a:gd name="connsiteX2" fmla="*/ 75 w 99746"/>
                  <a:gd name="connsiteY2" fmla="*/ 51421 h 77577"/>
                  <a:gd name="connsiteX3" fmla="*/ 28992 w 99746"/>
                  <a:gd name="connsiteY3" fmla="*/ 76335 h 77577"/>
                  <a:gd name="connsiteX4" fmla="*/ 30027 w 99746"/>
                  <a:gd name="connsiteY4" fmla="*/ 76266 h 77577"/>
                  <a:gd name="connsiteX5" fmla="*/ 34099 w 99746"/>
                  <a:gd name="connsiteY5" fmla="*/ 71159 h 77577"/>
                  <a:gd name="connsiteX6" fmla="*/ 28992 w 99746"/>
                  <a:gd name="connsiteY6" fmla="*/ 67087 h 77577"/>
                  <a:gd name="connsiteX7" fmla="*/ 28302 w 99746"/>
                  <a:gd name="connsiteY7" fmla="*/ 67156 h 77577"/>
                  <a:gd name="connsiteX8" fmla="*/ 9254 w 99746"/>
                  <a:gd name="connsiteY8" fmla="*/ 50731 h 77577"/>
                  <a:gd name="connsiteX9" fmla="*/ 25679 w 99746"/>
                  <a:gd name="connsiteY9" fmla="*/ 31683 h 77577"/>
                  <a:gd name="connsiteX10" fmla="*/ 26645 w 99746"/>
                  <a:gd name="connsiteY10" fmla="*/ 31683 h 77577"/>
                  <a:gd name="connsiteX11" fmla="*/ 26921 w 99746"/>
                  <a:gd name="connsiteY11" fmla="*/ 31683 h 77577"/>
                  <a:gd name="connsiteX12" fmla="*/ 30303 w 99746"/>
                  <a:gd name="connsiteY12" fmla="*/ 30165 h 77577"/>
                  <a:gd name="connsiteX13" fmla="*/ 31476 w 99746"/>
                  <a:gd name="connsiteY13" fmla="*/ 26645 h 77577"/>
                  <a:gd name="connsiteX14" fmla="*/ 31476 w 99746"/>
                  <a:gd name="connsiteY14" fmla="*/ 26507 h 77577"/>
                  <a:gd name="connsiteX15" fmla="*/ 46452 w 99746"/>
                  <a:gd name="connsiteY15" fmla="*/ 9253 h 77577"/>
                  <a:gd name="connsiteX16" fmla="*/ 63154 w 99746"/>
                  <a:gd name="connsiteY16" fmla="*/ 20779 h 77577"/>
                  <a:gd name="connsiteX17" fmla="*/ 67640 w 99746"/>
                  <a:gd name="connsiteY17" fmla="*/ 24022 h 77577"/>
                  <a:gd name="connsiteX18" fmla="*/ 90414 w 99746"/>
                  <a:gd name="connsiteY18" fmla="*/ 44727 h 77577"/>
                  <a:gd name="connsiteX19" fmla="*/ 71919 w 99746"/>
                  <a:gd name="connsiteY19" fmla="*/ 68467 h 77577"/>
                  <a:gd name="connsiteX20" fmla="*/ 68192 w 99746"/>
                  <a:gd name="connsiteY20" fmla="*/ 73782 h 77577"/>
                  <a:gd name="connsiteX21" fmla="*/ 72747 w 99746"/>
                  <a:gd name="connsiteY21" fmla="*/ 77577 h 77577"/>
                  <a:gd name="connsiteX22" fmla="*/ 73506 w 99746"/>
                  <a:gd name="connsiteY22" fmla="*/ 77508 h 77577"/>
                  <a:gd name="connsiteX23" fmla="*/ 99662 w 99746"/>
                  <a:gd name="connsiteY23" fmla="*/ 44036 h 77577"/>
                  <a:gd name="connsiteX24" fmla="*/ 70814 w 99746"/>
                  <a:gd name="connsiteY24" fmla="*/ 14913 h 77577"/>
                  <a:gd name="connsiteX25" fmla="*/ 45762 w 99746"/>
                  <a:gd name="connsiteY25" fmla="*/ 75 h 7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746" h="77577">
                    <a:moveTo>
                      <a:pt x="45762" y="75"/>
                    </a:moveTo>
                    <a:cubicBezTo>
                      <a:pt x="33340" y="972"/>
                      <a:pt x="23609" y="10772"/>
                      <a:pt x="22367" y="22849"/>
                    </a:cubicBezTo>
                    <a:cubicBezTo>
                      <a:pt x="8840" y="25196"/>
                      <a:pt x="-960" y="37480"/>
                      <a:pt x="75" y="51421"/>
                    </a:cubicBezTo>
                    <a:cubicBezTo>
                      <a:pt x="1179" y="66259"/>
                      <a:pt x="14154" y="77439"/>
                      <a:pt x="28992" y="76335"/>
                    </a:cubicBezTo>
                    <a:cubicBezTo>
                      <a:pt x="29337" y="76335"/>
                      <a:pt x="29682" y="76266"/>
                      <a:pt x="30027" y="76266"/>
                    </a:cubicBezTo>
                    <a:cubicBezTo>
                      <a:pt x="32581" y="75990"/>
                      <a:pt x="34375" y="73713"/>
                      <a:pt x="34099" y="71159"/>
                    </a:cubicBezTo>
                    <a:cubicBezTo>
                      <a:pt x="33823" y="68605"/>
                      <a:pt x="31545" y="66811"/>
                      <a:pt x="28992" y="67087"/>
                    </a:cubicBezTo>
                    <a:cubicBezTo>
                      <a:pt x="28785" y="67087"/>
                      <a:pt x="28509" y="67156"/>
                      <a:pt x="28302" y="67156"/>
                    </a:cubicBezTo>
                    <a:cubicBezTo>
                      <a:pt x="18502" y="67915"/>
                      <a:pt x="9944" y="60531"/>
                      <a:pt x="9254" y="50731"/>
                    </a:cubicBezTo>
                    <a:cubicBezTo>
                      <a:pt x="8495" y="40931"/>
                      <a:pt x="15879" y="32373"/>
                      <a:pt x="25679" y="31683"/>
                    </a:cubicBezTo>
                    <a:cubicBezTo>
                      <a:pt x="26024" y="31683"/>
                      <a:pt x="26300" y="31683"/>
                      <a:pt x="26645" y="31683"/>
                    </a:cubicBezTo>
                    <a:lnTo>
                      <a:pt x="26921" y="31683"/>
                    </a:lnTo>
                    <a:cubicBezTo>
                      <a:pt x="28233" y="31683"/>
                      <a:pt x="29406" y="31131"/>
                      <a:pt x="30303" y="30165"/>
                    </a:cubicBezTo>
                    <a:cubicBezTo>
                      <a:pt x="31200" y="29198"/>
                      <a:pt x="31614" y="27956"/>
                      <a:pt x="31476" y="26645"/>
                    </a:cubicBezTo>
                    <a:cubicBezTo>
                      <a:pt x="31476" y="26576"/>
                      <a:pt x="31476" y="26507"/>
                      <a:pt x="31476" y="26507"/>
                    </a:cubicBezTo>
                    <a:cubicBezTo>
                      <a:pt x="30855" y="17604"/>
                      <a:pt x="37619" y="9875"/>
                      <a:pt x="46452" y="9253"/>
                    </a:cubicBezTo>
                    <a:cubicBezTo>
                      <a:pt x="53975" y="8701"/>
                      <a:pt x="61014" y="13532"/>
                      <a:pt x="63154" y="20779"/>
                    </a:cubicBezTo>
                    <a:cubicBezTo>
                      <a:pt x="63775" y="22780"/>
                      <a:pt x="65569" y="24091"/>
                      <a:pt x="67640" y="24022"/>
                    </a:cubicBezTo>
                    <a:cubicBezTo>
                      <a:pt x="79579" y="23746"/>
                      <a:pt x="89517" y="32856"/>
                      <a:pt x="90414" y="44727"/>
                    </a:cubicBezTo>
                    <a:cubicBezTo>
                      <a:pt x="91243" y="56321"/>
                      <a:pt x="83306" y="66535"/>
                      <a:pt x="71919" y="68467"/>
                    </a:cubicBezTo>
                    <a:cubicBezTo>
                      <a:pt x="69434" y="68882"/>
                      <a:pt x="67709" y="71297"/>
                      <a:pt x="68192" y="73782"/>
                    </a:cubicBezTo>
                    <a:cubicBezTo>
                      <a:pt x="68606" y="75990"/>
                      <a:pt x="70538" y="77577"/>
                      <a:pt x="72747" y="77577"/>
                    </a:cubicBezTo>
                    <a:cubicBezTo>
                      <a:pt x="73023" y="77577"/>
                      <a:pt x="73299" y="77577"/>
                      <a:pt x="73506" y="77508"/>
                    </a:cubicBezTo>
                    <a:cubicBezTo>
                      <a:pt x="89586" y="74748"/>
                      <a:pt x="100835" y="60324"/>
                      <a:pt x="99662" y="44036"/>
                    </a:cubicBezTo>
                    <a:cubicBezTo>
                      <a:pt x="98489" y="28439"/>
                      <a:pt x="86135" y="16224"/>
                      <a:pt x="70814" y="14913"/>
                    </a:cubicBezTo>
                    <a:cubicBezTo>
                      <a:pt x="66466" y="5389"/>
                      <a:pt x="56390" y="-754"/>
                      <a:pt x="45762" y="7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Freeform 69">
                <a:extLst>
                  <a:ext uri="{FF2B5EF4-FFF2-40B4-BE49-F238E27FC236}">
                    <a16:creationId xmlns:a16="http://schemas.microsoft.com/office/drawing/2014/main" id="{BF0D0580-90BF-4AE5-8D5D-EBF1AE246D3E}"/>
                  </a:ext>
                </a:extLst>
              </p:cNvPr>
              <p:cNvSpPr/>
              <p:nvPr/>
            </p:nvSpPr>
            <p:spPr>
              <a:xfrm>
                <a:off x="3051697" y="4167359"/>
                <a:ext cx="27028" cy="46697"/>
              </a:xfrm>
              <a:custGeom>
                <a:avLst/>
                <a:gdLst>
                  <a:gd name="connsiteX0" fmla="*/ 26269 w 27028"/>
                  <a:gd name="connsiteY0" fmla="*/ 7359 h 46697"/>
                  <a:gd name="connsiteX1" fmla="*/ 19920 w 27028"/>
                  <a:gd name="connsiteY1" fmla="*/ 6048 h 46697"/>
                  <a:gd name="connsiteX2" fmla="*/ 10258 w 27028"/>
                  <a:gd name="connsiteY2" fmla="*/ 12466 h 46697"/>
                  <a:gd name="connsiteX3" fmla="*/ 9154 w 27028"/>
                  <a:gd name="connsiteY3" fmla="*/ 3978 h 46697"/>
                  <a:gd name="connsiteX4" fmla="*/ 3978 w 27028"/>
                  <a:gd name="connsiteY4" fmla="*/ 44 h 46697"/>
                  <a:gd name="connsiteX5" fmla="*/ 44 w 27028"/>
                  <a:gd name="connsiteY5" fmla="*/ 5220 h 46697"/>
                  <a:gd name="connsiteX6" fmla="*/ 5013 w 27028"/>
                  <a:gd name="connsiteY6" fmla="*/ 42695 h 46697"/>
                  <a:gd name="connsiteX7" fmla="*/ 9568 w 27028"/>
                  <a:gd name="connsiteY7" fmla="*/ 46697 h 46697"/>
                  <a:gd name="connsiteX8" fmla="*/ 10189 w 27028"/>
                  <a:gd name="connsiteY8" fmla="*/ 46628 h 46697"/>
                  <a:gd name="connsiteX9" fmla="*/ 14123 w 27028"/>
                  <a:gd name="connsiteY9" fmla="*/ 41452 h 46697"/>
                  <a:gd name="connsiteX10" fmla="*/ 11638 w 27028"/>
                  <a:gd name="connsiteY10" fmla="*/ 22611 h 46697"/>
                  <a:gd name="connsiteX11" fmla="*/ 25027 w 27028"/>
                  <a:gd name="connsiteY11" fmla="*/ 13778 h 46697"/>
                  <a:gd name="connsiteX12" fmla="*/ 26269 w 27028"/>
                  <a:gd name="connsiteY12" fmla="*/ 7359 h 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28" h="46697">
                    <a:moveTo>
                      <a:pt x="26269" y="7359"/>
                    </a:moveTo>
                    <a:cubicBezTo>
                      <a:pt x="24889" y="5220"/>
                      <a:pt x="21990" y="4668"/>
                      <a:pt x="19920" y="6048"/>
                    </a:cubicBezTo>
                    <a:lnTo>
                      <a:pt x="10258" y="12466"/>
                    </a:lnTo>
                    <a:lnTo>
                      <a:pt x="9154" y="3978"/>
                    </a:lnTo>
                    <a:cubicBezTo>
                      <a:pt x="8809" y="1424"/>
                      <a:pt x="6531" y="-301"/>
                      <a:pt x="3978" y="44"/>
                    </a:cubicBezTo>
                    <a:cubicBezTo>
                      <a:pt x="1424" y="389"/>
                      <a:pt x="-301" y="2666"/>
                      <a:pt x="44" y="5220"/>
                    </a:cubicBezTo>
                    <a:lnTo>
                      <a:pt x="5013" y="42695"/>
                    </a:lnTo>
                    <a:cubicBezTo>
                      <a:pt x="5289" y="45041"/>
                      <a:pt x="7290" y="46697"/>
                      <a:pt x="9568" y="46697"/>
                    </a:cubicBezTo>
                    <a:cubicBezTo>
                      <a:pt x="9775" y="46697"/>
                      <a:pt x="9982" y="46697"/>
                      <a:pt x="10189" y="46628"/>
                    </a:cubicBezTo>
                    <a:cubicBezTo>
                      <a:pt x="12742" y="46283"/>
                      <a:pt x="14468" y="44006"/>
                      <a:pt x="14123" y="41452"/>
                    </a:cubicBezTo>
                    <a:lnTo>
                      <a:pt x="11638" y="22611"/>
                    </a:lnTo>
                    <a:lnTo>
                      <a:pt x="25027" y="13778"/>
                    </a:lnTo>
                    <a:cubicBezTo>
                      <a:pt x="27097" y="12328"/>
                      <a:pt x="27649" y="9430"/>
                      <a:pt x="26269" y="7359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5D98BF1F-2C1F-4338-8CD3-1BD3820E8235}"/>
              </a:ext>
            </a:extLst>
          </p:cNvPr>
          <p:cNvGrpSpPr>
            <a:grpSpLocks noChangeAspect="1"/>
          </p:cNvGrpSpPr>
          <p:nvPr/>
        </p:nvGrpSpPr>
        <p:grpSpPr>
          <a:xfrm>
            <a:off x="3319728" y="3377148"/>
            <a:ext cx="885587" cy="885587"/>
            <a:chOff x="3113861" y="969698"/>
            <a:chExt cx="931259" cy="93125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902B29F9-0B3D-4591-8A87-789630205FC7}"/>
                </a:ext>
              </a:extLst>
            </p:cNvPr>
            <p:cNvSpPr/>
            <p:nvPr/>
          </p:nvSpPr>
          <p:spPr>
            <a:xfrm>
              <a:off x="3113861" y="969698"/>
              <a:ext cx="931259" cy="931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229" name="Picture 5">
              <a:extLst>
                <a:ext uri="{FF2B5EF4-FFF2-40B4-BE49-F238E27FC236}">
                  <a16:creationId xmlns:a16="http://schemas.microsoft.com/office/drawing/2014/main" id="{6332352A-6698-4EF5-8A5E-D43E3F938B88}"/>
                </a:ext>
              </a:extLst>
            </p:cNvPr>
            <p:cNvGrpSpPr/>
            <p:nvPr/>
          </p:nvGrpSpPr>
          <p:grpSpPr>
            <a:xfrm>
              <a:off x="3280173" y="1336643"/>
              <a:ext cx="598633" cy="352441"/>
              <a:chOff x="3280173" y="1336643"/>
              <a:chExt cx="598633" cy="352441"/>
            </a:xfrm>
          </p:grpSpPr>
          <p:sp>
            <p:nvSpPr>
              <p:cNvPr id="231" name="Freeform 150">
                <a:extLst>
                  <a:ext uri="{FF2B5EF4-FFF2-40B4-BE49-F238E27FC236}">
                    <a16:creationId xmlns:a16="http://schemas.microsoft.com/office/drawing/2014/main" id="{11D61C68-DFCA-40C2-9750-81E006DC7021}"/>
                  </a:ext>
                </a:extLst>
              </p:cNvPr>
              <p:cNvSpPr/>
              <p:nvPr/>
            </p:nvSpPr>
            <p:spPr>
              <a:xfrm>
                <a:off x="3280173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Freeform 151">
                <a:extLst>
                  <a:ext uri="{FF2B5EF4-FFF2-40B4-BE49-F238E27FC236}">
                    <a16:creationId xmlns:a16="http://schemas.microsoft.com/office/drawing/2014/main" id="{F3B9DCC6-A3AB-43C4-A6DA-9A274B73B19A}"/>
                  </a:ext>
                </a:extLst>
              </p:cNvPr>
              <p:cNvSpPr/>
              <p:nvPr/>
            </p:nvSpPr>
            <p:spPr>
              <a:xfrm>
                <a:off x="3661121" y="1653840"/>
                <a:ext cx="217684" cy="17622"/>
              </a:xfrm>
              <a:custGeom>
                <a:avLst/>
                <a:gdLst>
                  <a:gd name="connsiteX0" fmla="*/ 216924 w 217684"/>
                  <a:gd name="connsiteY0" fmla="*/ -307 h 17622"/>
                  <a:gd name="connsiteX1" fmla="*/ -761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216924" y="-307"/>
                    </a:moveTo>
                    <a:lnTo>
                      <a:pt x="-761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Freeform 152">
                <a:extLst>
                  <a:ext uri="{FF2B5EF4-FFF2-40B4-BE49-F238E27FC236}">
                    <a16:creationId xmlns:a16="http://schemas.microsoft.com/office/drawing/2014/main" id="{62BEE1A6-BDFA-4598-BD83-CF27761C2C04}"/>
                  </a:ext>
                </a:extLst>
              </p:cNvPr>
              <p:cNvSpPr/>
              <p:nvPr/>
            </p:nvSpPr>
            <p:spPr>
              <a:xfrm>
                <a:off x="3661121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Freeform 153">
                <a:extLst>
                  <a:ext uri="{FF2B5EF4-FFF2-40B4-BE49-F238E27FC236}">
                    <a16:creationId xmlns:a16="http://schemas.microsoft.com/office/drawing/2014/main" id="{37F1D524-E3D6-453A-8CFD-50EE281F275A}"/>
                  </a:ext>
                </a:extLst>
              </p:cNvPr>
              <p:cNvSpPr/>
              <p:nvPr/>
            </p:nvSpPr>
            <p:spPr>
              <a:xfrm>
                <a:off x="3280173" y="1371887"/>
                <a:ext cx="217684" cy="17622"/>
              </a:xfrm>
              <a:custGeom>
                <a:avLst/>
                <a:gdLst>
                  <a:gd name="connsiteX0" fmla="*/ -761 w 217684"/>
                  <a:gd name="connsiteY0" fmla="*/ -307 h 17622"/>
                  <a:gd name="connsiteX1" fmla="*/ 216924 w 217684"/>
                  <a:gd name="connsiteY1" fmla="*/ -307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7684" h="17622">
                    <a:moveTo>
                      <a:pt x="-761" y="-307"/>
                    </a:moveTo>
                    <a:lnTo>
                      <a:pt x="216924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Freeform 154">
                <a:extLst>
                  <a:ext uri="{FF2B5EF4-FFF2-40B4-BE49-F238E27FC236}">
                    <a16:creationId xmlns:a16="http://schemas.microsoft.com/office/drawing/2014/main" id="{5BC13A4E-0E64-43A4-9A76-EE94A711CC60}"/>
                  </a:ext>
                </a:extLst>
              </p:cNvPr>
              <p:cNvSpPr/>
              <p:nvPr/>
            </p:nvSpPr>
            <p:spPr>
              <a:xfrm>
                <a:off x="3715543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Freeform 155">
                <a:extLst>
                  <a:ext uri="{FF2B5EF4-FFF2-40B4-BE49-F238E27FC236}">
                    <a16:creationId xmlns:a16="http://schemas.microsoft.com/office/drawing/2014/main" id="{3B7AB215-C2BC-424D-8F03-D54A3928559C}"/>
                  </a:ext>
                </a:extLst>
              </p:cNvPr>
              <p:cNvSpPr/>
              <p:nvPr/>
            </p:nvSpPr>
            <p:spPr>
              <a:xfrm>
                <a:off x="3769964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Freeform 156">
                <a:extLst>
                  <a:ext uri="{FF2B5EF4-FFF2-40B4-BE49-F238E27FC236}">
                    <a16:creationId xmlns:a16="http://schemas.microsoft.com/office/drawing/2014/main" id="{656B5E80-B759-4E5B-B047-3AA6B811CAB5}"/>
                  </a:ext>
                </a:extLst>
              </p:cNvPr>
              <p:cNvSpPr/>
              <p:nvPr/>
            </p:nvSpPr>
            <p:spPr>
              <a:xfrm>
                <a:off x="3715543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Freeform 157">
                <a:extLst>
                  <a:ext uri="{FF2B5EF4-FFF2-40B4-BE49-F238E27FC236}">
                    <a16:creationId xmlns:a16="http://schemas.microsoft.com/office/drawing/2014/main" id="{74F9121C-0F7B-4F4F-AE79-B99A350DEDB5}"/>
                  </a:ext>
                </a:extLst>
              </p:cNvPr>
              <p:cNvSpPr/>
              <p:nvPr/>
            </p:nvSpPr>
            <p:spPr>
              <a:xfrm>
                <a:off x="3769964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Freeform 158">
                <a:extLst>
                  <a:ext uri="{FF2B5EF4-FFF2-40B4-BE49-F238E27FC236}">
                    <a16:creationId xmlns:a16="http://schemas.microsoft.com/office/drawing/2014/main" id="{D4A02E64-8D94-4C01-B508-387DC1CA2C22}"/>
                  </a:ext>
                </a:extLst>
              </p:cNvPr>
              <p:cNvSpPr/>
              <p:nvPr/>
            </p:nvSpPr>
            <p:spPr>
              <a:xfrm>
                <a:off x="3316454" y="1459997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Freeform 159">
                <a:extLst>
                  <a:ext uri="{FF2B5EF4-FFF2-40B4-BE49-F238E27FC236}">
                    <a16:creationId xmlns:a16="http://schemas.microsoft.com/office/drawing/2014/main" id="{333E3966-4343-48BC-919A-7610B5C756D0}"/>
                  </a:ext>
                </a:extLst>
              </p:cNvPr>
              <p:cNvSpPr/>
              <p:nvPr/>
            </p:nvSpPr>
            <p:spPr>
              <a:xfrm>
                <a:off x="3370875" y="1459997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Freeform 160">
                <a:extLst>
                  <a:ext uri="{FF2B5EF4-FFF2-40B4-BE49-F238E27FC236}">
                    <a16:creationId xmlns:a16="http://schemas.microsoft.com/office/drawing/2014/main" id="{6D2A042E-D060-4F41-BF50-32B48F50733E}"/>
                  </a:ext>
                </a:extLst>
              </p:cNvPr>
              <p:cNvSpPr/>
              <p:nvPr/>
            </p:nvSpPr>
            <p:spPr>
              <a:xfrm>
                <a:off x="3316454" y="1548108"/>
                <a:ext cx="54421" cy="17622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Freeform 161">
                <a:extLst>
                  <a:ext uri="{FF2B5EF4-FFF2-40B4-BE49-F238E27FC236}">
                    <a16:creationId xmlns:a16="http://schemas.microsoft.com/office/drawing/2014/main" id="{34500055-D07D-4F51-9427-4FEA21E4232D}"/>
                  </a:ext>
                </a:extLst>
              </p:cNvPr>
              <p:cNvSpPr/>
              <p:nvPr/>
            </p:nvSpPr>
            <p:spPr>
              <a:xfrm>
                <a:off x="3370875" y="1548108"/>
                <a:ext cx="90702" cy="17622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Freeform 162">
                <a:extLst>
                  <a:ext uri="{FF2B5EF4-FFF2-40B4-BE49-F238E27FC236}">
                    <a16:creationId xmlns:a16="http://schemas.microsoft.com/office/drawing/2014/main" id="{BDCF91A2-F030-42DC-AB0D-09E8F37D608C}"/>
                  </a:ext>
                </a:extLst>
              </p:cNvPr>
              <p:cNvSpPr/>
              <p:nvPr/>
            </p:nvSpPr>
            <p:spPr>
              <a:xfrm>
                <a:off x="3443436" y="1495241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Freeform 163">
                <a:extLst>
                  <a:ext uri="{FF2B5EF4-FFF2-40B4-BE49-F238E27FC236}">
                    <a16:creationId xmlns:a16="http://schemas.microsoft.com/office/drawing/2014/main" id="{8FB239AB-9008-49D4-A1C9-9F67A7F8372A}"/>
                  </a:ext>
                </a:extLst>
              </p:cNvPr>
              <p:cNvSpPr/>
              <p:nvPr/>
            </p:nvSpPr>
            <p:spPr>
              <a:xfrm>
                <a:off x="3370875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Freeform 164">
                <a:extLst>
                  <a:ext uri="{FF2B5EF4-FFF2-40B4-BE49-F238E27FC236}">
                    <a16:creationId xmlns:a16="http://schemas.microsoft.com/office/drawing/2014/main" id="{FD49F07D-3FDF-49F4-9D49-809F7FEBC51D}"/>
                  </a:ext>
                </a:extLst>
              </p:cNvPr>
              <p:cNvSpPr/>
              <p:nvPr/>
            </p:nvSpPr>
            <p:spPr>
              <a:xfrm>
                <a:off x="3443436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Freeform 165">
                <a:extLst>
                  <a:ext uri="{FF2B5EF4-FFF2-40B4-BE49-F238E27FC236}">
                    <a16:creationId xmlns:a16="http://schemas.microsoft.com/office/drawing/2014/main" id="{A17C2DC6-0D29-4E48-B1D3-FA16A6880D1D}"/>
                  </a:ext>
                </a:extLst>
              </p:cNvPr>
              <p:cNvSpPr/>
              <p:nvPr/>
            </p:nvSpPr>
            <p:spPr>
              <a:xfrm>
                <a:off x="3298313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Freeform 166">
                <a:extLst>
                  <a:ext uri="{FF2B5EF4-FFF2-40B4-BE49-F238E27FC236}">
                    <a16:creationId xmlns:a16="http://schemas.microsoft.com/office/drawing/2014/main" id="{ECF9538C-A10C-4EE2-A8BA-1021169D3A1E}"/>
                  </a:ext>
                </a:extLst>
              </p:cNvPr>
              <p:cNvSpPr/>
              <p:nvPr/>
            </p:nvSpPr>
            <p:spPr>
              <a:xfrm>
                <a:off x="3298313" y="151286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Freeform 167">
                <a:extLst>
                  <a:ext uri="{FF2B5EF4-FFF2-40B4-BE49-F238E27FC236}">
                    <a16:creationId xmlns:a16="http://schemas.microsoft.com/office/drawing/2014/main" id="{88B0D465-B7FA-49F9-87CA-738C4BDC13F7}"/>
                  </a:ext>
                </a:extLst>
              </p:cNvPr>
              <p:cNvSpPr/>
              <p:nvPr/>
            </p:nvSpPr>
            <p:spPr>
              <a:xfrm>
                <a:off x="3389015" y="1424753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Freeform 168">
                <a:extLst>
                  <a:ext uri="{FF2B5EF4-FFF2-40B4-BE49-F238E27FC236}">
                    <a16:creationId xmlns:a16="http://schemas.microsoft.com/office/drawing/2014/main" id="{84911264-17E9-4CCF-9DC6-C9FA0F960685}"/>
                  </a:ext>
                </a:extLst>
              </p:cNvPr>
              <p:cNvSpPr/>
              <p:nvPr/>
            </p:nvSpPr>
            <p:spPr>
              <a:xfrm>
                <a:off x="3443436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Freeform 169">
                <a:extLst>
                  <a:ext uri="{FF2B5EF4-FFF2-40B4-BE49-F238E27FC236}">
                    <a16:creationId xmlns:a16="http://schemas.microsoft.com/office/drawing/2014/main" id="{E6364E44-C973-4745-A42F-12B1CC6072C5}"/>
                  </a:ext>
                </a:extLst>
              </p:cNvPr>
              <p:cNvSpPr/>
              <p:nvPr/>
            </p:nvSpPr>
            <p:spPr>
              <a:xfrm>
                <a:off x="3370875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1938" y="-307"/>
                      <a:pt x="17379" y="4979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Freeform 170">
                <a:extLst>
                  <a:ext uri="{FF2B5EF4-FFF2-40B4-BE49-F238E27FC236}">
                    <a16:creationId xmlns:a16="http://schemas.microsoft.com/office/drawing/2014/main" id="{ED8D4C1B-E2EB-4401-8B05-BAF6EE6B6D6C}"/>
                  </a:ext>
                </a:extLst>
              </p:cNvPr>
              <p:cNvSpPr/>
              <p:nvPr/>
            </p:nvSpPr>
            <p:spPr>
              <a:xfrm>
                <a:off x="3298313" y="1600974"/>
                <a:ext cx="18140" cy="17622"/>
              </a:xfrm>
              <a:custGeom>
                <a:avLst/>
                <a:gdLst>
                  <a:gd name="connsiteX0" fmla="*/ 17379 w 18140"/>
                  <a:gd name="connsiteY0" fmla="*/ 8504 h 17622"/>
                  <a:gd name="connsiteX1" fmla="*/ 8309 w 18140"/>
                  <a:gd name="connsiteY1" fmla="*/ 17315 h 17622"/>
                  <a:gd name="connsiteX2" fmla="*/ -761 w 18140"/>
                  <a:gd name="connsiteY2" fmla="*/ 8504 h 17622"/>
                  <a:gd name="connsiteX3" fmla="*/ 8309 w 18140"/>
                  <a:gd name="connsiteY3" fmla="*/ -307 h 17622"/>
                  <a:gd name="connsiteX4" fmla="*/ 17379 w 18140"/>
                  <a:gd name="connsiteY4" fmla="*/ 8504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40" h="17622">
                    <a:moveTo>
                      <a:pt x="17379" y="8504"/>
                    </a:moveTo>
                    <a:cubicBezTo>
                      <a:pt x="17379" y="13790"/>
                      <a:pt x="13751" y="17315"/>
                      <a:pt x="8309" y="17315"/>
                    </a:cubicBezTo>
                    <a:cubicBezTo>
                      <a:pt x="2867" y="17315"/>
                      <a:pt x="-761" y="13790"/>
                      <a:pt x="-761" y="8504"/>
                    </a:cubicBezTo>
                    <a:cubicBezTo>
                      <a:pt x="-761" y="3218"/>
                      <a:pt x="2867" y="-307"/>
                      <a:pt x="8309" y="-307"/>
                    </a:cubicBezTo>
                    <a:cubicBezTo>
                      <a:pt x="13751" y="-307"/>
                      <a:pt x="17379" y="3218"/>
                      <a:pt x="17379" y="8504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Freeform 171">
                <a:extLst>
                  <a:ext uri="{FF2B5EF4-FFF2-40B4-BE49-F238E27FC236}">
                    <a16:creationId xmlns:a16="http://schemas.microsoft.com/office/drawing/2014/main" id="{DB8BFDE4-72A1-4EC8-A586-D48A77BDB6A8}"/>
                  </a:ext>
                </a:extLst>
              </p:cNvPr>
              <p:cNvSpPr/>
              <p:nvPr/>
            </p:nvSpPr>
            <p:spPr>
              <a:xfrm>
                <a:off x="3552279" y="1407131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Freeform 172">
                <a:extLst>
                  <a:ext uri="{FF2B5EF4-FFF2-40B4-BE49-F238E27FC236}">
                    <a16:creationId xmlns:a16="http://schemas.microsoft.com/office/drawing/2014/main" id="{E5DAEFD4-AD6F-43FB-93E9-23C7E46469F4}"/>
                  </a:ext>
                </a:extLst>
              </p:cNvPr>
              <p:cNvSpPr/>
              <p:nvPr/>
            </p:nvSpPr>
            <p:spPr>
              <a:xfrm>
                <a:off x="3588560" y="1442375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Freeform 173">
                <a:extLst>
                  <a:ext uri="{FF2B5EF4-FFF2-40B4-BE49-F238E27FC236}">
                    <a16:creationId xmlns:a16="http://schemas.microsoft.com/office/drawing/2014/main" id="{17AB541A-1DBA-46DB-B082-747FF32A1947}"/>
                  </a:ext>
                </a:extLst>
              </p:cNvPr>
              <p:cNvSpPr/>
              <p:nvPr/>
            </p:nvSpPr>
            <p:spPr>
              <a:xfrm>
                <a:off x="3552279" y="1548108"/>
                <a:ext cx="72561" cy="35244"/>
              </a:xfrm>
              <a:custGeom>
                <a:avLst/>
                <a:gdLst>
                  <a:gd name="connsiteX0" fmla="*/ 43084 w 72561"/>
                  <a:gd name="connsiteY0" fmla="*/ -307 h 35244"/>
                  <a:gd name="connsiteX1" fmla="*/ 71801 w 72561"/>
                  <a:gd name="connsiteY1" fmla="*/ 34937 h 35244"/>
                  <a:gd name="connsiteX2" fmla="*/ -761 w 72561"/>
                  <a:gd name="connsiteY2" fmla="*/ 3493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2561" h="35244">
                    <a:moveTo>
                      <a:pt x="43084" y="-307"/>
                    </a:moveTo>
                    <a:lnTo>
                      <a:pt x="71801" y="34937"/>
                    </a:lnTo>
                    <a:lnTo>
                      <a:pt x="-761" y="3493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Freeform 174">
                <a:extLst>
                  <a:ext uri="{FF2B5EF4-FFF2-40B4-BE49-F238E27FC236}">
                    <a16:creationId xmlns:a16="http://schemas.microsoft.com/office/drawing/2014/main" id="{BB39C455-825C-4BA1-A8D3-06A9222F86CB}"/>
                  </a:ext>
                </a:extLst>
              </p:cNvPr>
              <p:cNvSpPr/>
              <p:nvPr/>
            </p:nvSpPr>
            <p:spPr>
              <a:xfrm>
                <a:off x="3588560" y="1583352"/>
                <a:ext cx="36280" cy="35244"/>
              </a:xfrm>
              <a:custGeom>
                <a:avLst/>
                <a:gdLst>
                  <a:gd name="connsiteX0" fmla="*/ -761 w 36280"/>
                  <a:gd name="connsiteY0" fmla="*/ 34937 h 35244"/>
                  <a:gd name="connsiteX1" fmla="*/ 35520 w 36280"/>
                  <a:gd name="connsiteY1" fmla="*/ -307 h 3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280" h="35244">
                    <a:moveTo>
                      <a:pt x="-761" y="34937"/>
                    </a:moveTo>
                    <a:lnTo>
                      <a:pt x="35520" y="-307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Freeform 175">
                <a:extLst>
                  <a:ext uri="{FF2B5EF4-FFF2-40B4-BE49-F238E27FC236}">
                    <a16:creationId xmlns:a16="http://schemas.microsoft.com/office/drawing/2014/main" id="{7C1E7617-BBFF-4767-A80E-CE0635152CC9}"/>
                  </a:ext>
                </a:extLst>
              </p:cNvPr>
              <p:cNvSpPr/>
              <p:nvPr/>
            </p:nvSpPr>
            <p:spPr>
              <a:xfrm>
                <a:off x="3497858" y="1336643"/>
                <a:ext cx="163263" cy="352441"/>
              </a:xfrm>
              <a:custGeom>
                <a:avLst/>
                <a:gdLst>
                  <a:gd name="connsiteX0" fmla="*/ 162503 w 163263"/>
                  <a:gd name="connsiteY0" fmla="*/ 215070 h 352441"/>
                  <a:gd name="connsiteX1" fmla="*/ 162503 w 163263"/>
                  <a:gd name="connsiteY1" fmla="*/ -307 h 352441"/>
                  <a:gd name="connsiteX2" fmla="*/ -761 w 163263"/>
                  <a:gd name="connsiteY2" fmla="*/ -307 h 352441"/>
                  <a:gd name="connsiteX3" fmla="*/ -761 w 163263"/>
                  <a:gd name="connsiteY3" fmla="*/ 352135 h 352441"/>
                  <a:gd name="connsiteX4" fmla="*/ 162503 w 163263"/>
                  <a:gd name="connsiteY4" fmla="*/ 352135 h 352441"/>
                  <a:gd name="connsiteX5" fmla="*/ 162503 w 163263"/>
                  <a:gd name="connsiteY5" fmla="*/ 215070 h 352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63" h="352441">
                    <a:moveTo>
                      <a:pt x="162503" y="215070"/>
                    </a:moveTo>
                    <a:lnTo>
                      <a:pt x="162503" y="-307"/>
                    </a:lnTo>
                    <a:lnTo>
                      <a:pt x="-761" y="-307"/>
                    </a:lnTo>
                    <a:lnTo>
                      <a:pt x="-761" y="352135"/>
                    </a:lnTo>
                    <a:lnTo>
                      <a:pt x="162503" y="352135"/>
                    </a:lnTo>
                    <a:lnTo>
                      <a:pt x="162503" y="215070"/>
                    </a:lnTo>
                  </a:path>
                </a:pathLst>
              </a:custGeom>
              <a:no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CF71A68-0E75-4BD0-8C00-DB76495CE67E}"/>
              </a:ext>
            </a:extLst>
          </p:cNvPr>
          <p:cNvGrpSpPr/>
          <p:nvPr/>
        </p:nvGrpSpPr>
        <p:grpSpPr>
          <a:xfrm>
            <a:off x="11536843" y="4290683"/>
            <a:ext cx="624000" cy="624000"/>
            <a:chOff x="9485585" y="3905672"/>
            <a:chExt cx="1080000" cy="1080000"/>
          </a:xfrm>
        </p:grpSpPr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A222C73-DA6B-453E-B373-EEEDA1BC066D}"/>
                </a:ext>
              </a:extLst>
            </p:cNvPr>
            <p:cNvSpPr/>
            <p:nvPr/>
          </p:nvSpPr>
          <p:spPr bwMode="auto">
            <a:xfrm>
              <a:off x="9706291" y="4058706"/>
              <a:ext cx="40544" cy="73030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8EFC4E7-A938-4B84-806F-E1ED3CDC51F5}"/>
                </a:ext>
              </a:extLst>
            </p:cNvPr>
            <p:cNvSpPr/>
            <p:nvPr/>
          </p:nvSpPr>
          <p:spPr>
            <a:xfrm>
              <a:off x="9485585" y="3905672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C0FA423B-EC92-4F88-84E7-C8BF0CF1A48D}"/>
                </a:ext>
              </a:extLst>
            </p:cNvPr>
            <p:cNvGrpSpPr/>
            <p:nvPr/>
          </p:nvGrpSpPr>
          <p:grpSpPr>
            <a:xfrm>
              <a:off x="9763687" y="4680856"/>
              <a:ext cx="523790" cy="168236"/>
              <a:chOff x="10392000" y="6556275"/>
              <a:chExt cx="1800000" cy="357520"/>
            </a:xfrm>
            <a:solidFill>
              <a:schemeClr val="bg1">
                <a:lumMod val="75000"/>
              </a:schemeClr>
            </a:solidFill>
          </p:grpSpPr>
          <p:sp>
            <p:nvSpPr>
              <p:cNvPr id="270" name="Freeform 74">
                <a:extLst>
                  <a:ext uri="{FF2B5EF4-FFF2-40B4-BE49-F238E27FC236}">
                    <a16:creationId xmlns:a16="http://schemas.microsoft.com/office/drawing/2014/main" id="{ED37039F-B08D-4948-9995-657E6D4376A5}"/>
                  </a:ext>
                </a:extLst>
              </p:cNvPr>
              <p:cNvSpPr/>
              <p:nvPr/>
            </p:nvSpPr>
            <p:spPr>
              <a:xfrm>
                <a:off x="10392000" y="6556275"/>
                <a:ext cx="1800000" cy="42545"/>
              </a:xfrm>
              <a:custGeom>
                <a:avLst/>
                <a:gdLst>
                  <a:gd name="connsiteX0" fmla="*/ 187718 w 187718"/>
                  <a:gd name="connsiteY0" fmla="*/ 0 h 5521"/>
                  <a:gd name="connsiteX1" fmla="*/ 0 w 18771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718" h="5521">
                    <a:moveTo>
                      <a:pt x="18771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Freeform 75">
                <a:extLst>
                  <a:ext uri="{FF2B5EF4-FFF2-40B4-BE49-F238E27FC236}">
                    <a16:creationId xmlns:a16="http://schemas.microsoft.com/office/drawing/2014/main" id="{72CB0E3F-0A6B-42D5-A590-133B7DE2DC13}"/>
                  </a:ext>
                </a:extLst>
              </p:cNvPr>
              <p:cNvSpPr/>
              <p:nvPr/>
            </p:nvSpPr>
            <p:spPr>
              <a:xfrm>
                <a:off x="10440262" y="6868076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7" y="2208"/>
                      <a:pt x="21532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1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Freeform 76">
                <a:extLst>
                  <a:ext uri="{FF2B5EF4-FFF2-40B4-BE49-F238E27FC236}">
                    <a16:creationId xmlns:a16="http://schemas.microsoft.com/office/drawing/2014/main" id="{40394AD0-862C-4117-8582-4BFA4C8BAB23}"/>
                  </a:ext>
                </a:extLst>
              </p:cNvPr>
              <p:cNvSpPr/>
              <p:nvPr/>
            </p:nvSpPr>
            <p:spPr>
              <a:xfrm>
                <a:off x="10946899" y="682674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Freeform 77">
                <a:extLst>
                  <a:ext uri="{FF2B5EF4-FFF2-40B4-BE49-F238E27FC236}">
                    <a16:creationId xmlns:a16="http://schemas.microsoft.com/office/drawing/2014/main" id="{D260E7C2-FE69-4F6A-ADEA-4B0FD024FF63}"/>
                  </a:ext>
                </a:extLst>
              </p:cNvPr>
              <p:cNvSpPr/>
              <p:nvPr/>
            </p:nvSpPr>
            <p:spPr>
              <a:xfrm>
                <a:off x="11358777" y="6633395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Freeform 78">
                <a:extLst>
                  <a:ext uri="{FF2B5EF4-FFF2-40B4-BE49-F238E27FC236}">
                    <a16:creationId xmlns:a16="http://schemas.microsoft.com/office/drawing/2014/main" id="{197450EE-4A3C-4A42-A134-90FA4B21BE30}"/>
                  </a:ext>
                </a:extLst>
              </p:cNvPr>
              <p:cNvSpPr/>
              <p:nvPr/>
            </p:nvSpPr>
            <p:spPr>
              <a:xfrm>
                <a:off x="11970635" y="6638427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Freeform 79">
                <a:extLst>
                  <a:ext uri="{FF2B5EF4-FFF2-40B4-BE49-F238E27FC236}">
                    <a16:creationId xmlns:a16="http://schemas.microsoft.com/office/drawing/2014/main" id="{F791EEF6-56B5-4D4E-82B5-246F89E14A2E}"/>
                  </a:ext>
                </a:extLst>
              </p:cNvPr>
              <p:cNvSpPr/>
              <p:nvPr/>
            </p:nvSpPr>
            <p:spPr>
              <a:xfrm>
                <a:off x="11653411" y="6689656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Freeform 80">
                <a:extLst>
                  <a:ext uri="{FF2B5EF4-FFF2-40B4-BE49-F238E27FC236}">
                    <a16:creationId xmlns:a16="http://schemas.microsoft.com/office/drawing/2014/main" id="{C867BB01-6809-4D93-B940-45E14FF9D3ED}"/>
                  </a:ext>
                </a:extLst>
              </p:cNvPr>
              <p:cNvSpPr/>
              <p:nvPr/>
            </p:nvSpPr>
            <p:spPr>
              <a:xfrm>
                <a:off x="10487402" y="6611853"/>
                <a:ext cx="161673" cy="42545"/>
              </a:xfrm>
              <a:custGeom>
                <a:avLst/>
                <a:gdLst>
                  <a:gd name="connsiteX0" fmla="*/ 20980 w 20980"/>
                  <a:gd name="connsiteY0" fmla="*/ 0 h 5521"/>
                  <a:gd name="connsiteX1" fmla="*/ 0 w 20980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80" h="5521">
                    <a:moveTo>
                      <a:pt x="2098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Freeform 81">
                <a:extLst>
                  <a:ext uri="{FF2B5EF4-FFF2-40B4-BE49-F238E27FC236}">
                    <a16:creationId xmlns:a16="http://schemas.microsoft.com/office/drawing/2014/main" id="{45E46682-EC22-4DB8-9092-A1A3E8F6C319}"/>
                  </a:ext>
                </a:extLst>
              </p:cNvPr>
              <p:cNvSpPr/>
              <p:nvPr/>
            </p:nvSpPr>
            <p:spPr>
              <a:xfrm>
                <a:off x="11099260" y="6616885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Freeform 82">
                <a:extLst>
                  <a:ext uri="{FF2B5EF4-FFF2-40B4-BE49-F238E27FC236}">
                    <a16:creationId xmlns:a16="http://schemas.microsoft.com/office/drawing/2014/main" id="{98C21414-2A4C-48DC-B820-65998FE26774}"/>
                  </a:ext>
                </a:extLst>
              </p:cNvPr>
              <p:cNvSpPr/>
              <p:nvPr/>
            </p:nvSpPr>
            <p:spPr>
              <a:xfrm>
                <a:off x="10781586" y="6694131"/>
                <a:ext cx="157419" cy="42545"/>
              </a:xfrm>
              <a:custGeom>
                <a:avLst/>
                <a:gdLst>
                  <a:gd name="connsiteX0" fmla="*/ 20428 w 20428"/>
                  <a:gd name="connsiteY0" fmla="*/ 0 h 5521"/>
                  <a:gd name="connsiteX1" fmla="*/ 0 w 20428"/>
                  <a:gd name="connsiteY1" fmla="*/ 0 h 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28" h="5521">
                    <a:moveTo>
                      <a:pt x="2042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3213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Freeform 83">
                <a:extLst>
                  <a:ext uri="{FF2B5EF4-FFF2-40B4-BE49-F238E27FC236}">
                    <a16:creationId xmlns:a16="http://schemas.microsoft.com/office/drawing/2014/main" id="{AD2E366B-8FAD-4838-ADBE-906EFF8F6260}"/>
                  </a:ext>
                </a:extLst>
              </p:cNvPr>
              <p:cNvSpPr/>
              <p:nvPr/>
            </p:nvSpPr>
            <p:spPr>
              <a:xfrm>
                <a:off x="11692796" y="6845768"/>
                <a:ext cx="376646" cy="45719"/>
              </a:xfrm>
              <a:custGeom>
                <a:avLst/>
                <a:gdLst>
                  <a:gd name="connsiteX0" fmla="*/ 0 w 95515"/>
                  <a:gd name="connsiteY0" fmla="*/ 7730 h 11594"/>
                  <a:gd name="connsiteX1" fmla="*/ 12699 w 95515"/>
                  <a:gd name="connsiteY1" fmla="*/ 2208 h 11594"/>
                  <a:gd name="connsiteX2" fmla="*/ 25949 w 95515"/>
                  <a:gd name="connsiteY2" fmla="*/ 6625 h 11594"/>
                  <a:gd name="connsiteX3" fmla="*/ 40856 w 95515"/>
                  <a:gd name="connsiteY3" fmla="*/ 11594 h 11594"/>
                  <a:gd name="connsiteX4" fmla="*/ 54659 w 95515"/>
                  <a:gd name="connsiteY4" fmla="*/ 5521 h 11594"/>
                  <a:gd name="connsiteX5" fmla="*/ 67358 w 95515"/>
                  <a:gd name="connsiteY5" fmla="*/ 0 h 11594"/>
                  <a:gd name="connsiteX6" fmla="*/ 80608 w 95515"/>
                  <a:gd name="connsiteY6" fmla="*/ 4417 h 11594"/>
                  <a:gd name="connsiteX7" fmla="*/ 95515 w 95515"/>
                  <a:gd name="connsiteY7" fmla="*/ 9386 h 11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515" h="11594">
                    <a:moveTo>
                      <a:pt x="0" y="7730"/>
                    </a:moveTo>
                    <a:cubicBezTo>
                      <a:pt x="3865" y="4969"/>
                      <a:pt x="7730" y="2761"/>
                      <a:pt x="12699" y="2208"/>
                    </a:cubicBezTo>
                    <a:cubicBezTo>
                      <a:pt x="17668" y="2208"/>
                      <a:pt x="21533" y="4417"/>
                      <a:pt x="25949" y="6625"/>
                    </a:cubicBezTo>
                    <a:cubicBezTo>
                      <a:pt x="30366" y="9386"/>
                      <a:pt x="34783" y="11594"/>
                      <a:pt x="40856" y="11594"/>
                    </a:cubicBezTo>
                    <a:cubicBezTo>
                      <a:pt x="45825" y="11594"/>
                      <a:pt x="50242" y="8282"/>
                      <a:pt x="54659" y="5521"/>
                    </a:cubicBezTo>
                    <a:cubicBezTo>
                      <a:pt x="58524" y="2761"/>
                      <a:pt x="62389" y="552"/>
                      <a:pt x="67358" y="0"/>
                    </a:cubicBezTo>
                    <a:cubicBezTo>
                      <a:pt x="72327" y="0"/>
                      <a:pt x="76192" y="2208"/>
                      <a:pt x="80608" y="4417"/>
                    </a:cubicBezTo>
                    <a:cubicBezTo>
                      <a:pt x="85025" y="7177"/>
                      <a:pt x="89442" y="9386"/>
                      <a:pt x="95515" y="9386"/>
                    </a:cubicBezTo>
                  </a:path>
                </a:pathLst>
              </a:custGeom>
              <a:noFill/>
              <a:ln w="132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Freeform 45">
              <a:extLst>
                <a:ext uri="{FF2B5EF4-FFF2-40B4-BE49-F238E27FC236}">
                  <a16:creationId xmlns:a16="http://schemas.microsoft.com/office/drawing/2014/main" id="{F0C73BC8-7453-4D7C-8E25-EBD5D77D1EE8}"/>
                </a:ext>
              </a:extLst>
            </p:cNvPr>
            <p:cNvSpPr/>
            <p:nvPr/>
          </p:nvSpPr>
          <p:spPr>
            <a:xfrm>
              <a:off x="9762512" y="4772138"/>
              <a:ext cx="534877" cy="20831"/>
            </a:xfrm>
            <a:custGeom>
              <a:avLst/>
              <a:gdLst>
                <a:gd name="connsiteX0" fmla="*/ 293723 w 293723"/>
                <a:gd name="connsiteY0" fmla="*/ 22084 h 22084"/>
                <a:gd name="connsiteX1" fmla="*/ 263909 w 293723"/>
                <a:gd name="connsiteY1" fmla="*/ 10490 h 22084"/>
                <a:gd name="connsiteX2" fmla="*/ 236304 w 293723"/>
                <a:gd name="connsiteY2" fmla="*/ 0 h 22084"/>
                <a:gd name="connsiteX3" fmla="*/ 208698 w 293723"/>
                <a:gd name="connsiteY3" fmla="*/ 10490 h 22084"/>
                <a:gd name="connsiteX4" fmla="*/ 177228 w 293723"/>
                <a:gd name="connsiteY4" fmla="*/ 22084 h 22084"/>
                <a:gd name="connsiteX5" fmla="*/ 145758 w 293723"/>
                <a:gd name="connsiteY5" fmla="*/ 10490 h 22084"/>
                <a:gd name="connsiteX6" fmla="*/ 118152 w 293723"/>
                <a:gd name="connsiteY6" fmla="*/ 0 h 22084"/>
                <a:gd name="connsiteX7" fmla="*/ 90546 w 293723"/>
                <a:gd name="connsiteY7" fmla="*/ 10490 h 22084"/>
                <a:gd name="connsiteX8" fmla="*/ 59076 w 293723"/>
                <a:gd name="connsiteY8" fmla="*/ 22084 h 22084"/>
                <a:gd name="connsiteX9" fmla="*/ 27606 w 293723"/>
                <a:gd name="connsiteY9" fmla="*/ 10490 h 22084"/>
                <a:gd name="connsiteX10" fmla="*/ 0 w 293723"/>
                <a:gd name="connsiteY10" fmla="*/ 0 h 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723" h="22084">
                  <a:moveTo>
                    <a:pt x="293723" y="22084"/>
                  </a:moveTo>
                  <a:cubicBezTo>
                    <a:pt x="282681" y="22084"/>
                    <a:pt x="272743" y="16011"/>
                    <a:pt x="263909" y="10490"/>
                  </a:cubicBezTo>
                  <a:cubicBezTo>
                    <a:pt x="255076" y="4969"/>
                    <a:pt x="246794" y="0"/>
                    <a:pt x="236304" y="0"/>
                  </a:cubicBezTo>
                  <a:cubicBezTo>
                    <a:pt x="225814" y="0"/>
                    <a:pt x="217532" y="4969"/>
                    <a:pt x="208698" y="10490"/>
                  </a:cubicBezTo>
                  <a:cubicBezTo>
                    <a:pt x="199312" y="16011"/>
                    <a:pt x="189927" y="22084"/>
                    <a:pt x="177228" y="22084"/>
                  </a:cubicBezTo>
                  <a:cubicBezTo>
                    <a:pt x="164529" y="22084"/>
                    <a:pt x="155143" y="16011"/>
                    <a:pt x="145758" y="10490"/>
                  </a:cubicBezTo>
                  <a:cubicBezTo>
                    <a:pt x="136924" y="4969"/>
                    <a:pt x="128642" y="0"/>
                    <a:pt x="118152" y="0"/>
                  </a:cubicBezTo>
                  <a:cubicBezTo>
                    <a:pt x="107662" y="0"/>
                    <a:pt x="99380" y="4969"/>
                    <a:pt x="90546" y="10490"/>
                  </a:cubicBezTo>
                  <a:cubicBezTo>
                    <a:pt x="81160" y="16011"/>
                    <a:pt x="71775" y="22084"/>
                    <a:pt x="59076" y="22084"/>
                  </a:cubicBezTo>
                  <a:cubicBezTo>
                    <a:pt x="46377" y="22084"/>
                    <a:pt x="36991" y="16011"/>
                    <a:pt x="27606" y="10490"/>
                  </a:cubicBezTo>
                  <a:cubicBezTo>
                    <a:pt x="18772" y="4969"/>
                    <a:pt x="10490" y="0"/>
                    <a:pt x="0" y="0"/>
                  </a:cubicBezTo>
                </a:path>
              </a:pathLst>
            </a:custGeom>
            <a:noFill/>
            <a:ln w="13213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Freeform 46">
              <a:extLst>
                <a:ext uri="{FF2B5EF4-FFF2-40B4-BE49-F238E27FC236}">
                  <a16:creationId xmlns:a16="http://schemas.microsoft.com/office/drawing/2014/main" id="{68F123F9-3396-43A8-9ADB-A458BED02EA8}"/>
                </a:ext>
              </a:extLst>
            </p:cNvPr>
            <p:cNvSpPr/>
            <p:nvPr/>
          </p:nvSpPr>
          <p:spPr>
            <a:xfrm>
              <a:off x="10038279" y="4846851"/>
              <a:ext cx="109602" cy="21514"/>
            </a:xfrm>
            <a:custGeom>
              <a:avLst/>
              <a:gdLst>
                <a:gd name="connsiteX0" fmla="*/ 0 w 95515"/>
                <a:gd name="connsiteY0" fmla="*/ 7730 h 11594"/>
                <a:gd name="connsiteX1" fmla="*/ 12699 w 95515"/>
                <a:gd name="connsiteY1" fmla="*/ 2208 h 11594"/>
                <a:gd name="connsiteX2" fmla="*/ 25949 w 95515"/>
                <a:gd name="connsiteY2" fmla="*/ 6625 h 11594"/>
                <a:gd name="connsiteX3" fmla="*/ 40856 w 95515"/>
                <a:gd name="connsiteY3" fmla="*/ 11594 h 11594"/>
                <a:gd name="connsiteX4" fmla="*/ 54659 w 95515"/>
                <a:gd name="connsiteY4" fmla="*/ 5521 h 11594"/>
                <a:gd name="connsiteX5" fmla="*/ 67358 w 95515"/>
                <a:gd name="connsiteY5" fmla="*/ 0 h 11594"/>
                <a:gd name="connsiteX6" fmla="*/ 80608 w 95515"/>
                <a:gd name="connsiteY6" fmla="*/ 4417 h 11594"/>
                <a:gd name="connsiteX7" fmla="*/ 95515 w 95515"/>
                <a:gd name="connsiteY7" fmla="*/ 9386 h 1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515" h="11594">
                  <a:moveTo>
                    <a:pt x="0" y="7730"/>
                  </a:moveTo>
                  <a:cubicBezTo>
                    <a:pt x="3865" y="4969"/>
                    <a:pt x="7730" y="2761"/>
                    <a:pt x="12699" y="2208"/>
                  </a:cubicBezTo>
                  <a:cubicBezTo>
                    <a:pt x="17668" y="2208"/>
                    <a:pt x="21533" y="4417"/>
                    <a:pt x="25949" y="6625"/>
                  </a:cubicBezTo>
                  <a:cubicBezTo>
                    <a:pt x="30366" y="9386"/>
                    <a:pt x="34783" y="11594"/>
                    <a:pt x="40856" y="11594"/>
                  </a:cubicBezTo>
                  <a:cubicBezTo>
                    <a:pt x="45825" y="11594"/>
                    <a:pt x="50242" y="8282"/>
                    <a:pt x="54659" y="5521"/>
                  </a:cubicBezTo>
                  <a:cubicBezTo>
                    <a:pt x="58524" y="2761"/>
                    <a:pt x="62389" y="552"/>
                    <a:pt x="67358" y="0"/>
                  </a:cubicBezTo>
                  <a:cubicBezTo>
                    <a:pt x="72327" y="0"/>
                    <a:pt x="76192" y="2208"/>
                    <a:pt x="80608" y="4417"/>
                  </a:cubicBezTo>
                  <a:cubicBezTo>
                    <a:pt x="85025" y="7177"/>
                    <a:pt x="89442" y="9386"/>
                    <a:pt x="95515" y="9386"/>
                  </a:cubicBezTo>
                </a:path>
              </a:pathLst>
            </a:custGeom>
            <a:noFill/>
            <a:ln w="13213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Freeform 47">
              <a:extLst>
                <a:ext uri="{FF2B5EF4-FFF2-40B4-BE49-F238E27FC236}">
                  <a16:creationId xmlns:a16="http://schemas.microsoft.com/office/drawing/2014/main" id="{5DAE2C03-85CC-4E4A-B528-0F3BAF720160}"/>
                </a:ext>
              </a:extLst>
            </p:cNvPr>
            <p:cNvSpPr/>
            <p:nvPr/>
          </p:nvSpPr>
          <p:spPr>
            <a:xfrm>
              <a:off x="10089983" y="4243575"/>
              <a:ext cx="196336" cy="344383"/>
            </a:xfrm>
            <a:custGeom>
              <a:avLst/>
              <a:gdLst>
                <a:gd name="connsiteX0" fmla="*/ 28898 w 103006"/>
                <a:gd name="connsiteY0" fmla="*/ 180265 h 180678"/>
                <a:gd name="connsiteX1" fmla="*/ 30761 w 103006"/>
                <a:gd name="connsiteY1" fmla="*/ 180679 h 180678"/>
                <a:gd name="connsiteX2" fmla="*/ 34971 w 103006"/>
                <a:gd name="connsiteY2" fmla="*/ 177918 h 180678"/>
                <a:gd name="connsiteX3" fmla="*/ 32625 w 103006"/>
                <a:gd name="connsiteY3" fmla="*/ 171845 h 180678"/>
                <a:gd name="connsiteX4" fmla="*/ 13025 w 103006"/>
                <a:gd name="connsiteY4" fmla="*/ 88890 h 180678"/>
                <a:gd name="connsiteX5" fmla="*/ 51535 w 103006"/>
                <a:gd name="connsiteY5" fmla="*/ 9179 h 180678"/>
                <a:gd name="connsiteX6" fmla="*/ 89630 w 103006"/>
                <a:gd name="connsiteY6" fmla="*/ 86958 h 180678"/>
                <a:gd name="connsiteX7" fmla="*/ 71066 w 103006"/>
                <a:gd name="connsiteY7" fmla="*/ 171638 h 180678"/>
                <a:gd name="connsiteX8" fmla="*/ 68788 w 103006"/>
                <a:gd name="connsiteY8" fmla="*/ 177711 h 180678"/>
                <a:gd name="connsiteX9" fmla="*/ 74861 w 103006"/>
                <a:gd name="connsiteY9" fmla="*/ 179989 h 180678"/>
                <a:gd name="connsiteX10" fmla="*/ 98602 w 103006"/>
                <a:gd name="connsiteY10" fmla="*/ 85025 h 180678"/>
                <a:gd name="connsiteX11" fmla="*/ 51535 w 103006"/>
                <a:gd name="connsiteY11" fmla="*/ 0 h 180678"/>
                <a:gd name="connsiteX12" fmla="*/ 3984 w 103006"/>
                <a:gd name="connsiteY12" fmla="*/ 87027 h 180678"/>
                <a:gd name="connsiteX13" fmla="*/ 28898 w 103006"/>
                <a:gd name="connsiteY13" fmla="*/ 180265 h 18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3006" h="180678">
                  <a:moveTo>
                    <a:pt x="28898" y="180265"/>
                  </a:moveTo>
                  <a:cubicBezTo>
                    <a:pt x="29519" y="180541"/>
                    <a:pt x="30140" y="180679"/>
                    <a:pt x="30761" y="180679"/>
                  </a:cubicBezTo>
                  <a:cubicBezTo>
                    <a:pt x="32556" y="180679"/>
                    <a:pt x="34212" y="179643"/>
                    <a:pt x="34971" y="177918"/>
                  </a:cubicBezTo>
                  <a:cubicBezTo>
                    <a:pt x="36006" y="175572"/>
                    <a:pt x="34902" y="172880"/>
                    <a:pt x="32625" y="171845"/>
                  </a:cubicBezTo>
                  <a:cubicBezTo>
                    <a:pt x="2121" y="158525"/>
                    <a:pt x="8746" y="109387"/>
                    <a:pt x="13025" y="88890"/>
                  </a:cubicBezTo>
                  <a:cubicBezTo>
                    <a:pt x="22480" y="43617"/>
                    <a:pt x="44219" y="9179"/>
                    <a:pt x="51535" y="9179"/>
                  </a:cubicBezTo>
                  <a:cubicBezTo>
                    <a:pt x="58781" y="9179"/>
                    <a:pt x="79830" y="42030"/>
                    <a:pt x="89630" y="86958"/>
                  </a:cubicBezTo>
                  <a:cubicBezTo>
                    <a:pt x="94185" y="107731"/>
                    <a:pt x="101501" y="157628"/>
                    <a:pt x="71066" y="171638"/>
                  </a:cubicBezTo>
                  <a:cubicBezTo>
                    <a:pt x="68788" y="172673"/>
                    <a:pt x="67753" y="175434"/>
                    <a:pt x="68788" y="177711"/>
                  </a:cubicBezTo>
                  <a:cubicBezTo>
                    <a:pt x="69823" y="179989"/>
                    <a:pt x="72584" y="181024"/>
                    <a:pt x="74861" y="179989"/>
                  </a:cubicBezTo>
                  <a:cubicBezTo>
                    <a:pt x="100534" y="168187"/>
                    <a:pt x="109161" y="133542"/>
                    <a:pt x="98602" y="85025"/>
                  </a:cubicBezTo>
                  <a:cubicBezTo>
                    <a:pt x="89837" y="44790"/>
                    <a:pt x="68305" y="0"/>
                    <a:pt x="51535" y="0"/>
                  </a:cubicBezTo>
                  <a:cubicBezTo>
                    <a:pt x="34764" y="0"/>
                    <a:pt x="12611" y="45963"/>
                    <a:pt x="3984" y="87027"/>
                  </a:cubicBezTo>
                  <a:cubicBezTo>
                    <a:pt x="-6023" y="134922"/>
                    <a:pt x="3018" y="168946"/>
                    <a:pt x="28898" y="1802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Freeform 48">
              <a:extLst>
                <a:ext uri="{FF2B5EF4-FFF2-40B4-BE49-F238E27FC236}">
                  <a16:creationId xmlns:a16="http://schemas.microsoft.com/office/drawing/2014/main" id="{871E5FB9-CB32-43B5-B229-F33A12D0648A}"/>
                </a:ext>
              </a:extLst>
            </p:cNvPr>
            <p:cNvSpPr/>
            <p:nvPr/>
          </p:nvSpPr>
          <p:spPr>
            <a:xfrm>
              <a:off x="10179396" y="4489037"/>
              <a:ext cx="17625" cy="193369"/>
            </a:xfrm>
            <a:custGeom>
              <a:avLst/>
              <a:gdLst>
                <a:gd name="connsiteX0" fmla="*/ 4624 w 9247"/>
                <a:gd name="connsiteY0" fmla="*/ 0 h 101450"/>
                <a:gd name="connsiteX1" fmla="*/ 0 w 9247"/>
                <a:gd name="connsiteY1" fmla="*/ 4624 h 101450"/>
                <a:gd name="connsiteX2" fmla="*/ 0 w 9247"/>
                <a:gd name="connsiteY2" fmla="*/ 96827 h 101450"/>
                <a:gd name="connsiteX3" fmla="*/ 4624 w 9247"/>
                <a:gd name="connsiteY3" fmla="*/ 101451 h 101450"/>
                <a:gd name="connsiteX4" fmla="*/ 9248 w 9247"/>
                <a:gd name="connsiteY4" fmla="*/ 96827 h 101450"/>
                <a:gd name="connsiteX5" fmla="*/ 9248 w 9247"/>
                <a:gd name="connsiteY5" fmla="*/ 4624 h 101450"/>
                <a:gd name="connsiteX6" fmla="*/ 4624 w 9247"/>
                <a:gd name="connsiteY6" fmla="*/ 0 h 10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47" h="101450">
                  <a:moveTo>
                    <a:pt x="4624" y="0"/>
                  </a:moveTo>
                  <a:cubicBezTo>
                    <a:pt x="2070" y="0"/>
                    <a:pt x="0" y="2070"/>
                    <a:pt x="0" y="4624"/>
                  </a:cubicBezTo>
                  <a:lnTo>
                    <a:pt x="0" y="96827"/>
                  </a:lnTo>
                  <a:cubicBezTo>
                    <a:pt x="0" y="99380"/>
                    <a:pt x="2070" y="101451"/>
                    <a:pt x="4624" y="101451"/>
                  </a:cubicBezTo>
                  <a:cubicBezTo>
                    <a:pt x="7177" y="101451"/>
                    <a:pt x="9248" y="99380"/>
                    <a:pt x="9248" y="96827"/>
                  </a:cubicBezTo>
                  <a:lnTo>
                    <a:pt x="9248" y="4624"/>
                  </a:lnTo>
                  <a:cubicBezTo>
                    <a:pt x="9179" y="2070"/>
                    <a:pt x="7177" y="0"/>
                    <a:pt x="462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 cap="flat">
              <a:solidFill>
                <a:schemeClr val="bg1">
                  <a:lumMod val="75000"/>
                  <a:alpha val="12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8528EF8E-928E-4F02-B641-2396A02E268F}"/>
                </a:ext>
              </a:extLst>
            </p:cNvPr>
            <p:cNvGrpSpPr/>
            <p:nvPr/>
          </p:nvGrpSpPr>
          <p:grpSpPr>
            <a:xfrm>
              <a:off x="9811085" y="4405972"/>
              <a:ext cx="248541" cy="269928"/>
              <a:chOff x="7963313" y="5432003"/>
              <a:chExt cx="248541" cy="269928"/>
            </a:xfrm>
          </p:grpSpPr>
          <p:sp>
            <p:nvSpPr>
              <p:cNvPr id="266" name="Freeform 70">
                <a:extLst>
                  <a:ext uri="{FF2B5EF4-FFF2-40B4-BE49-F238E27FC236}">
                    <a16:creationId xmlns:a16="http://schemas.microsoft.com/office/drawing/2014/main" id="{BEA73376-1A2C-4626-A4FF-82BEC73A363D}"/>
                  </a:ext>
                </a:extLst>
              </p:cNvPr>
              <p:cNvSpPr/>
              <p:nvPr/>
            </p:nvSpPr>
            <p:spPr>
              <a:xfrm>
                <a:off x="8067005" y="5432003"/>
                <a:ext cx="144849" cy="25059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Freeform 71">
                <a:extLst>
                  <a:ext uri="{FF2B5EF4-FFF2-40B4-BE49-F238E27FC236}">
                    <a16:creationId xmlns:a16="http://schemas.microsoft.com/office/drawing/2014/main" id="{075CFC71-71D2-418E-B72F-4B64F12D4A12}"/>
                  </a:ext>
                </a:extLst>
              </p:cNvPr>
              <p:cNvSpPr/>
              <p:nvPr/>
            </p:nvSpPr>
            <p:spPr>
              <a:xfrm>
                <a:off x="8130770" y="5609194"/>
                <a:ext cx="17625" cy="92737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Freeform 72">
                <a:extLst>
                  <a:ext uri="{FF2B5EF4-FFF2-40B4-BE49-F238E27FC236}">
                    <a16:creationId xmlns:a16="http://schemas.microsoft.com/office/drawing/2014/main" id="{EB1C2CCD-FC0B-4EAA-8417-5DBDCAC0A31C}"/>
                  </a:ext>
                </a:extLst>
              </p:cNvPr>
              <p:cNvSpPr/>
              <p:nvPr/>
            </p:nvSpPr>
            <p:spPr>
              <a:xfrm>
                <a:off x="8030140" y="5569239"/>
                <a:ext cx="17625" cy="12996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Freeform 73">
                <a:extLst>
                  <a:ext uri="{FF2B5EF4-FFF2-40B4-BE49-F238E27FC236}">
                    <a16:creationId xmlns:a16="http://schemas.microsoft.com/office/drawing/2014/main" id="{3CEC65AA-D3CD-4571-93E5-B20D36DF3451}"/>
                  </a:ext>
                </a:extLst>
              </p:cNvPr>
              <p:cNvSpPr/>
              <p:nvPr/>
            </p:nvSpPr>
            <p:spPr>
              <a:xfrm>
                <a:off x="7963313" y="5446374"/>
                <a:ext cx="119264" cy="19600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solidFill>
                  <a:schemeClr val="bg1">
                    <a:lumMod val="75000"/>
                    <a:alpha val="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EE2D004-3FEF-445D-B9D6-B4F5C4217ADC}"/>
              </a:ext>
            </a:extLst>
          </p:cNvPr>
          <p:cNvGrpSpPr/>
          <p:nvPr/>
        </p:nvGrpSpPr>
        <p:grpSpPr>
          <a:xfrm>
            <a:off x="6627675" y="4516453"/>
            <a:ext cx="456976" cy="433465"/>
            <a:chOff x="5234504" y="2567872"/>
            <a:chExt cx="1080000" cy="1080000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ADA57F20-E255-44FE-986C-36A5BA27E34E}"/>
                </a:ext>
              </a:extLst>
            </p:cNvPr>
            <p:cNvSpPr/>
            <p:nvPr/>
          </p:nvSpPr>
          <p:spPr bwMode="auto">
            <a:xfrm flipH="1">
              <a:off x="5690990" y="2959263"/>
              <a:ext cx="40544" cy="257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01186046-DA4C-4921-B3B6-A78F8AF040D7}"/>
                </a:ext>
              </a:extLst>
            </p:cNvPr>
            <p:cNvSpPr/>
            <p:nvPr/>
          </p:nvSpPr>
          <p:spPr>
            <a:xfrm>
              <a:off x="5234504" y="2567872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6D5F5CDD-E520-4911-8768-AD586F789B2E}"/>
                </a:ext>
              </a:extLst>
            </p:cNvPr>
            <p:cNvGrpSpPr/>
            <p:nvPr/>
          </p:nvGrpSpPr>
          <p:grpSpPr>
            <a:xfrm>
              <a:off x="5361814" y="2971364"/>
              <a:ext cx="839804" cy="572083"/>
              <a:chOff x="3480972" y="2154982"/>
              <a:chExt cx="1654320" cy="1126939"/>
            </a:xfrm>
            <a:solidFill>
              <a:schemeClr val="bg1">
                <a:lumMod val="95000"/>
              </a:schemeClr>
            </a:solidFill>
          </p:grpSpPr>
          <p:sp>
            <p:nvSpPr>
              <p:cNvPr id="285" name="Freeform 120">
                <a:extLst>
                  <a:ext uri="{FF2B5EF4-FFF2-40B4-BE49-F238E27FC236}">
                    <a16:creationId xmlns:a16="http://schemas.microsoft.com/office/drawing/2014/main" id="{CEBD9492-524C-4B4D-800B-5C4B4C90A4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5334" y="2856313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706DAFD-F012-4F0F-9B6E-6FF739DACE4C}"/>
                  </a:ext>
                </a:extLst>
              </p:cNvPr>
              <p:cNvSpPr/>
              <p:nvPr/>
            </p:nvSpPr>
            <p:spPr>
              <a:xfrm>
                <a:off x="3581399" y="2198452"/>
                <a:ext cx="1425048" cy="565783"/>
              </a:xfrm>
              <a:prstGeom prst="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7" name="Rounded Rectangle 122">
                <a:extLst>
                  <a:ext uri="{FF2B5EF4-FFF2-40B4-BE49-F238E27FC236}">
                    <a16:creationId xmlns:a16="http://schemas.microsoft.com/office/drawing/2014/main" id="{115D6F41-9BBC-42FA-850F-88ECC66AF526}"/>
                  </a:ext>
                </a:extLst>
              </p:cNvPr>
              <p:cNvSpPr/>
              <p:nvPr/>
            </p:nvSpPr>
            <p:spPr>
              <a:xfrm>
                <a:off x="3480972" y="2154982"/>
                <a:ext cx="217251" cy="63229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8" name="Rounded Rectangle 123">
                <a:extLst>
                  <a:ext uri="{FF2B5EF4-FFF2-40B4-BE49-F238E27FC236}">
                    <a16:creationId xmlns:a16="http://schemas.microsoft.com/office/drawing/2014/main" id="{7877DBB0-A051-4841-8186-F5BAF28603CF}"/>
                  </a:ext>
                </a:extLst>
              </p:cNvPr>
              <p:cNvSpPr/>
              <p:nvPr/>
            </p:nvSpPr>
            <p:spPr>
              <a:xfrm>
                <a:off x="4918041" y="2165627"/>
                <a:ext cx="217251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9" name="Rounded Rectangle 124">
                <a:extLst>
                  <a:ext uri="{FF2B5EF4-FFF2-40B4-BE49-F238E27FC236}">
                    <a16:creationId xmlns:a16="http://schemas.microsoft.com/office/drawing/2014/main" id="{638302E1-F1BB-4422-A882-E32D09A9D831}"/>
                  </a:ext>
                </a:extLst>
              </p:cNvPr>
              <p:cNvSpPr/>
              <p:nvPr/>
            </p:nvSpPr>
            <p:spPr>
              <a:xfrm>
                <a:off x="4062918" y="2166778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0" name="Rounded Rectangle 125">
                <a:extLst>
                  <a:ext uri="{FF2B5EF4-FFF2-40B4-BE49-F238E27FC236}">
                    <a16:creationId xmlns:a16="http://schemas.microsoft.com/office/drawing/2014/main" id="{D57FA0AB-50F7-4FE5-A101-A74F1648A4B6}"/>
                  </a:ext>
                </a:extLst>
              </p:cNvPr>
              <p:cNvSpPr/>
              <p:nvPr/>
            </p:nvSpPr>
            <p:spPr>
              <a:xfrm rot="21431876">
                <a:off x="4296209" y="2160261"/>
                <a:ext cx="217252" cy="632298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91" name="Freeform 126">
                <a:extLst>
                  <a:ext uri="{FF2B5EF4-FFF2-40B4-BE49-F238E27FC236}">
                    <a16:creationId xmlns:a16="http://schemas.microsoft.com/office/drawing/2014/main" id="{5C63742F-99F7-45E2-88F9-126A90DD3F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56655" y="2922347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Freeform 127">
                <a:extLst>
                  <a:ext uri="{FF2B5EF4-FFF2-40B4-BE49-F238E27FC236}">
                    <a16:creationId xmlns:a16="http://schemas.microsoft.com/office/drawing/2014/main" id="{9D4385B4-9933-410E-BA85-ABFF23AFE6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20971" y="3102134"/>
                <a:ext cx="103462" cy="179787"/>
              </a:xfrm>
              <a:custGeom>
                <a:avLst/>
                <a:gdLst>
                  <a:gd name="connsiteX0" fmla="*/ 322301 w 330113"/>
                  <a:gd name="connsiteY0" fmla="*/ 340042 h 573643"/>
                  <a:gd name="connsiteX1" fmla="*/ 165138 w 330113"/>
                  <a:gd name="connsiteY1" fmla="*/ 0 h 573643"/>
                  <a:gd name="connsiteX2" fmla="*/ 7976 w 330113"/>
                  <a:gd name="connsiteY2" fmla="*/ 340042 h 573643"/>
                  <a:gd name="connsiteX3" fmla="*/ 80366 w 330113"/>
                  <a:gd name="connsiteY3" fmla="*/ 551498 h 573643"/>
                  <a:gd name="connsiteX4" fmla="*/ 249911 w 330113"/>
                  <a:gd name="connsiteY4" fmla="*/ 551498 h 573643"/>
                  <a:gd name="connsiteX5" fmla="*/ 322301 w 330113"/>
                  <a:gd name="connsiteY5" fmla="*/ 340042 h 57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113" h="573643">
                    <a:moveTo>
                      <a:pt x="322301" y="340042"/>
                    </a:moveTo>
                    <a:cubicBezTo>
                      <a:pt x="296583" y="232410"/>
                      <a:pt x="210858" y="149543"/>
                      <a:pt x="165138" y="0"/>
                    </a:cubicBezTo>
                    <a:cubicBezTo>
                      <a:pt x="119418" y="148590"/>
                      <a:pt x="33693" y="232410"/>
                      <a:pt x="7976" y="340042"/>
                    </a:cubicBezTo>
                    <a:cubicBezTo>
                      <a:pt x="-9169" y="411480"/>
                      <a:pt x="-4407" y="503873"/>
                      <a:pt x="80366" y="551498"/>
                    </a:cubicBezTo>
                    <a:cubicBezTo>
                      <a:pt x="132753" y="581025"/>
                      <a:pt x="196571" y="581025"/>
                      <a:pt x="249911" y="551498"/>
                    </a:cubicBezTo>
                    <a:cubicBezTo>
                      <a:pt x="333731" y="503873"/>
                      <a:pt x="339446" y="411480"/>
                      <a:pt x="322301" y="340042"/>
                    </a:cubicBezTo>
                    <a:close/>
                  </a:path>
                </a:pathLst>
              </a:custGeom>
              <a:grp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2EF8E7F1-6D7A-4703-AF48-D19A110C9733}"/>
              </a:ext>
            </a:extLst>
          </p:cNvPr>
          <p:cNvGrpSpPr>
            <a:grpSpLocks noChangeAspect="1"/>
          </p:cNvGrpSpPr>
          <p:nvPr/>
        </p:nvGrpSpPr>
        <p:grpSpPr>
          <a:xfrm>
            <a:off x="11546129" y="2710599"/>
            <a:ext cx="624000" cy="624000"/>
            <a:chOff x="2062918" y="5152149"/>
            <a:chExt cx="1056765" cy="1056765"/>
          </a:xfrm>
          <a:effectLst/>
        </p:grpSpPr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DAAEFB11-7A84-4BF4-AA44-297009896AFA}"/>
                </a:ext>
              </a:extLst>
            </p:cNvPr>
            <p:cNvSpPr/>
            <p:nvPr/>
          </p:nvSpPr>
          <p:spPr>
            <a:xfrm>
              <a:off x="2062918" y="5152149"/>
              <a:ext cx="1056765" cy="10567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32000" rtlCol="0" anchor="t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</p:txBody>
        </p:sp>
        <p:grpSp>
          <p:nvGrpSpPr>
            <p:cNvPr id="295" name="Graphic 4">
              <a:extLst>
                <a:ext uri="{FF2B5EF4-FFF2-40B4-BE49-F238E27FC236}">
                  <a16:creationId xmlns:a16="http://schemas.microsoft.com/office/drawing/2014/main" id="{D4B86A4D-13A7-49C2-862A-1384C094C323}"/>
                </a:ext>
              </a:extLst>
            </p:cNvPr>
            <p:cNvGrpSpPr/>
            <p:nvPr/>
          </p:nvGrpSpPr>
          <p:grpSpPr>
            <a:xfrm>
              <a:off x="2199521" y="5467810"/>
              <a:ext cx="766371" cy="624045"/>
              <a:chOff x="2708898" y="3912190"/>
              <a:chExt cx="402071" cy="327401"/>
            </a:xfrm>
            <a:solidFill>
              <a:schemeClr val="bg1">
                <a:lumMod val="75000"/>
              </a:schemeClr>
            </a:solidFill>
          </p:grpSpPr>
          <p:sp>
            <p:nvSpPr>
              <p:cNvPr id="296" name="Freeform 55">
                <a:extLst>
                  <a:ext uri="{FF2B5EF4-FFF2-40B4-BE49-F238E27FC236}">
                    <a16:creationId xmlns:a16="http://schemas.microsoft.com/office/drawing/2014/main" id="{24A73C58-3CF5-4789-AF14-E59487036634}"/>
                  </a:ext>
                </a:extLst>
              </p:cNvPr>
              <p:cNvSpPr/>
              <p:nvPr/>
            </p:nvSpPr>
            <p:spPr>
              <a:xfrm>
                <a:off x="2982388" y="4169380"/>
                <a:ext cx="35298" cy="70211"/>
              </a:xfrm>
              <a:custGeom>
                <a:avLst/>
                <a:gdLst>
                  <a:gd name="connsiteX0" fmla="*/ 18972 w 35298"/>
                  <a:gd name="connsiteY0" fmla="*/ 8168 h 70211"/>
                  <a:gd name="connsiteX1" fmla="*/ 19593 w 35298"/>
                  <a:gd name="connsiteY1" fmla="*/ 1681 h 70211"/>
                  <a:gd name="connsiteX2" fmla="*/ 13106 w 35298"/>
                  <a:gd name="connsiteY2" fmla="*/ 1059 h 70211"/>
                  <a:gd name="connsiteX3" fmla="*/ 62 w 35298"/>
                  <a:gd name="connsiteY3" fmla="*/ 21902 h 70211"/>
                  <a:gd name="connsiteX4" fmla="*/ 27323 w 35298"/>
                  <a:gd name="connsiteY4" fmla="*/ 68693 h 70211"/>
                  <a:gd name="connsiteX5" fmla="*/ 30704 w 35298"/>
                  <a:gd name="connsiteY5" fmla="*/ 70212 h 70211"/>
                  <a:gd name="connsiteX6" fmla="*/ 33810 w 35298"/>
                  <a:gd name="connsiteY6" fmla="*/ 69038 h 70211"/>
                  <a:gd name="connsiteX7" fmla="*/ 34086 w 35298"/>
                  <a:gd name="connsiteY7" fmla="*/ 62551 h 70211"/>
                  <a:gd name="connsiteX8" fmla="*/ 9172 w 35298"/>
                  <a:gd name="connsiteY8" fmla="*/ 22661 h 70211"/>
                  <a:gd name="connsiteX9" fmla="*/ 18972 w 35298"/>
                  <a:gd name="connsiteY9" fmla="*/ 8168 h 7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98" h="70211">
                    <a:moveTo>
                      <a:pt x="18972" y="8168"/>
                    </a:moveTo>
                    <a:cubicBezTo>
                      <a:pt x="20904" y="6581"/>
                      <a:pt x="21249" y="3682"/>
                      <a:pt x="19593" y="1681"/>
                    </a:cubicBezTo>
                    <a:cubicBezTo>
                      <a:pt x="18006" y="-252"/>
                      <a:pt x="15107" y="-597"/>
                      <a:pt x="13106" y="1059"/>
                    </a:cubicBezTo>
                    <a:cubicBezTo>
                      <a:pt x="4617" y="8030"/>
                      <a:pt x="545" y="14448"/>
                      <a:pt x="62" y="21902"/>
                    </a:cubicBezTo>
                    <a:cubicBezTo>
                      <a:pt x="-766" y="33289"/>
                      <a:pt x="6618" y="45988"/>
                      <a:pt x="27323" y="68693"/>
                    </a:cubicBezTo>
                    <a:cubicBezTo>
                      <a:pt x="28220" y="69659"/>
                      <a:pt x="29462" y="70212"/>
                      <a:pt x="30704" y="70212"/>
                    </a:cubicBezTo>
                    <a:cubicBezTo>
                      <a:pt x="31808" y="70212"/>
                      <a:pt x="32913" y="69797"/>
                      <a:pt x="33810" y="69038"/>
                    </a:cubicBezTo>
                    <a:cubicBezTo>
                      <a:pt x="35673" y="67313"/>
                      <a:pt x="35811" y="64414"/>
                      <a:pt x="34086" y="62551"/>
                    </a:cubicBezTo>
                    <a:cubicBezTo>
                      <a:pt x="15797" y="42537"/>
                      <a:pt x="8620" y="30943"/>
                      <a:pt x="9172" y="22661"/>
                    </a:cubicBezTo>
                    <a:cubicBezTo>
                      <a:pt x="9517" y="17830"/>
                      <a:pt x="12554" y="13413"/>
                      <a:pt x="18972" y="8168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Freeform 56">
                <a:extLst>
                  <a:ext uri="{FF2B5EF4-FFF2-40B4-BE49-F238E27FC236}">
                    <a16:creationId xmlns:a16="http://schemas.microsoft.com/office/drawing/2014/main" id="{4192BC3F-CE2D-4B48-9A5D-381088B29687}"/>
                  </a:ext>
                </a:extLst>
              </p:cNvPr>
              <p:cNvSpPr/>
              <p:nvPr/>
            </p:nvSpPr>
            <p:spPr>
              <a:xfrm>
                <a:off x="2924951" y="4047758"/>
                <a:ext cx="144107" cy="68091"/>
              </a:xfrm>
              <a:custGeom>
                <a:avLst/>
                <a:gdLst>
                  <a:gd name="connsiteX0" fmla="*/ 11 w 144107"/>
                  <a:gd name="connsiteY0" fmla="*/ 22405 h 68091"/>
                  <a:gd name="connsiteX1" fmla="*/ 33344 w 144107"/>
                  <a:gd name="connsiteY1" fmla="*/ 37795 h 68091"/>
                  <a:gd name="connsiteX2" fmla="*/ 135968 w 144107"/>
                  <a:gd name="connsiteY2" fmla="*/ 66436 h 68091"/>
                  <a:gd name="connsiteX3" fmla="*/ 139488 w 144107"/>
                  <a:gd name="connsiteY3" fmla="*/ 68092 h 68091"/>
                  <a:gd name="connsiteX4" fmla="*/ 142455 w 144107"/>
                  <a:gd name="connsiteY4" fmla="*/ 67057 h 68091"/>
                  <a:gd name="connsiteX5" fmla="*/ 143077 w 144107"/>
                  <a:gd name="connsiteY5" fmla="*/ 60569 h 68091"/>
                  <a:gd name="connsiteX6" fmla="*/ 34518 w 144107"/>
                  <a:gd name="connsiteY6" fmla="*/ 28754 h 68091"/>
                  <a:gd name="connsiteX7" fmla="*/ 9327 w 144107"/>
                  <a:gd name="connsiteY7" fmla="*/ 21991 h 68091"/>
                  <a:gd name="connsiteX8" fmla="*/ 38727 w 144107"/>
                  <a:gd name="connsiteY8" fmla="*/ 9085 h 68091"/>
                  <a:gd name="connsiteX9" fmla="*/ 42178 w 144107"/>
                  <a:gd name="connsiteY9" fmla="*/ 3564 h 68091"/>
                  <a:gd name="connsiteX10" fmla="*/ 36657 w 144107"/>
                  <a:gd name="connsiteY10" fmla="*/ 113 h 68091"/>
                  <a:gd name="connsiteX11" fmla="*/ 11 w 144107"/>
                  <a:gd name="connsiteY11" fmla="*/ 22405 h 6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107" h="68091">
                    <a:moveTo>
                      <a:pt x="11" y="22405"/>
                    </a:moveTo>
                    <a:cubicBezTo>
                      <a:pt x="425" y="30341"/>
                      <a:pt x="10363" y="34896"/>
                      <a:pt x="33344" y="37795"/>
                    </a:cubicBezTo>
                    <a:cubicBezTo>
                      <a:pt x="91730" y="45110"/>
                      <a:pt x="126237" y="54703"/>
                      <a:pt x="135968" y="66436"/>
                    </a:cubicBezTo>
                    <a:cubicBezTo>
                      <a:pt x="136865" y="67540"/>
                      <a:pt x="138177" y="68092"/>
                      <a:pt x="139488" y="68092"/>
                    </a:cubicBezTo>
                    <a:cubicBezTo>
                      <a:pt x="140523" y="68092"/>
                      <a:pt x="141558" y="67747"/>
                      <a:pt x="142455" y="67057"/>
                    </a:cubicBezTo>
                    <a:cubicBezTo>
                      <a:pt x="144388" y="65400"/>
                      <a:pt x="144664" y="62502"/>
                      <a:pt x="143077" y="60569"/>
                    </a:cubicBezTo>
                    <a:cubicBezTo>
                      <a:pt x="131482" y="46629"/>
                      <a:pt x="96975" y="36553"/>
                      <a:pt x="34518" y="28754"/>
                    </a:cubicBezTo>
                    <a:cubicBezTo>
                      <a:pt x="14434" y="26269"/>
                      <a:pt x="10156" y="22888"/>
                      <a:pt x="9327" y="21991"/>
                    </a:cubicBezTo>
                    <a:cubicBezTo>
                      <a:pt x="10846" y="19023"/>
                      <a:pt x="23337" y="12536"/>
                      <a:pt x="38727" y="9085"/>
                    </a:cubicBezTo>
                    <a:cubicBezTo>
                      <a:pt x="41212" y="8533"/>
                      <a:pt x="42730" y="6048"/>
                      <a:pt x="42178" y="3564"/>
                    </a:cubicBezTo>
                    <a:cubicBezTo>
                      <a:pt x="41626" y="1079"/>
                      <a:pt x="39141" y="-439"/>
                      <a:pt x="36657" y="113"/>
                    </a:cubicBezTo>
                    <a:cubicBezTo>
                      <a:pt x="32861" y="872"/>
                      <a:pt x="-680" y="8809"/>
                      <a:pt x="11" y="22405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Freeform 57">
                <a:extLst>
                  <a:ext uri="{FF2B5EF4-FFF2-40B4-BE49-F238E27FC236}">
                    <a16:creationId xmlns:a16="http://schemas.microsoft.com/office/drawing/2014/main" id="{D47ED412-3DDB-47F7-AB52-5FDDD6EB8959}"/>
                  </a:ext>
                </a:extLst>
              </p:cNvPr>
              <p:cNvSpPr/>
              <p:nvPr/>
            </p:nvSpPr>
            <p:spPr>
              <a:xfrm>
                <a:off x="2773045" y="4035566"/>
                <a:ext cx="165262" cy="193669"/>
              </a:xfrm>
              <a:custGeom>
                <a:avLst/>
                <a:gdLst>
                  <a:gd name="connsiteX0" fmla="*/ 116580 w 165262"/>
                  <a:gd name="connsiteY0" fmla="*/ 94703 h 193669"/>
                  <a:gd name="connsiteX1" fmla="*/ 16 w 165262"/>
                  <a:gd name="connsiteY1" fmla="*/ 188701 h 193669"/>
                  <a:gd name="connsiteX2" fmla="*/ 4226 w 165262"/>
                  <a:gd name="connsiteY2" fmla="*/ 193670 h 193669"/>
                  <a:gd name="connsiteX3" fmla="*/ 4640 w 165262"/>
                  <a:gd name="connsiteY3" fmla="*/ 193670 h 193669"/>
                  <a:gd name="connsiteX4" fmla="*/ 9195 w 165262"/>
                  <a:gd name="connsiteY4" fmla="*/ 189460 h 193669"/>
                  <a:gd name="connsiteX5" fmla="*/ 119341 w 165262"/>
                  <a:gd name="connsiteY5" fmla="*/ 103399 h 193669"/>
                  <a:gd name="connsiteX6" fmla="*/ 155642 w 165262"/>
                  <a:gd name="connsiteY6" fmla="*/ 79451 h 193669"/>
                  <a:gd name="connsiteX7" fmla="*/ 86214 w 165262"/>
                  <a:gd name="connsiteY7" fmla="*/ 52743 h 193669"/>
                  <a:gd name="connsiteX8" fmla="*/ 61162 w 165262"/>
                  <a:gd name="connsiteY8" fmla="*/ 43288 h 193669"/>
                  <a:gd name="connsiteX9" fmla="*/ 97394 w 165262"/>
                  <a:gd name="connsiteY9" fmla="*/ 23550 h 193669"/>
                  <a:gd name="connsiteX10" fmla="*/ 161094 w 165262"/>
                  <a:gd name="connsiteY10" fmla="*/ 9195 h 193669"/>
                  <a:gd name="connsiteX11" fmla="*/ 165235 w 165262"/>
                  <a:gd name="connsiteY11" fmla="*/ 4157 h 193669"/>
                  <a:gd name="connsiteX12" fmla="*/ 160197 w 165262"/>
                  <a:gd name="connsiteY12" fmla="*/ 16 h 193669"/>
                  <a:gd name="connsiteX13" fmla="*/ 51914 w 165262"/>
                  <a:gd name="connsiteY13" fmla="*/ 42874 h 193669"/>
                  <a:gd name="connsiteX14" fmla="*/ 84627 w 165262"/>
                  <a:gd name="connsiteY14" fmla="*/ 61715 h 193669"/>
                  <a:gd name="connsiteX15" fmla="*/ 146463 w 165262"/>
                  <a:gd name="connsiteY15" fmla="*/ 80003 h 193669"/>
                  <a:gd name="connsiteX16" fmla="*/ 116580 w 165262"/>
                  <a:gd name="connsiteY16" fmla="*/ 94703 h 193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5262" h="193669">
                    <a:moveTo>
                      <a:pt x="116580" y="94703"/>
                    </a:moveTo>
                    <a:cubicBezTo>
                      <a:pt x="62680" y="111819"/>
                      <a:pt x="4778" y="134663"/>
                      <a:pt x="16" y="188701"/>
                    </a:cubicBezTo>
                    <a:cubicBezTo>
                      <a:pt x="-191" y="191254"/>
                      <a:pt x="1672" y="193463"/>
                      <a:pt x="4226" y="193670"/>
                    </a:cubicBezTo>
                    <a:cubicBezTo>
                      <a:pt x="4364" y="193670"/>
                      <a:pt x="4502" y="193670"/>
                      <a:pt x="4640" y="193670"/>
                    </a:cubicBezTo>
                    <a:cubicBezTo>
                      <a:pt x="6986" y="193670"/>
                      <a:pt x="8988" y="191875"/>
                      <a:pt x="9195" y="189460"/>
                    </a:cubicBezTo>
                    <a:cubicBezTo>
                      <a:pt x="13059" y="145843"/>
                      <a:pt x="55986" y="123551"/>
                      <a:pt x="119341" y="103399"/>
                    </a:cubicBezTo>
                    <a:cubicBezTo>
                      <a:pt x="145704" y="95049"/>
                      <a:pt x="156194" y="88078"/>
                      <a:pt x="155642" y="79451"/>
                    </a:cubicBezTo>
                    <a:cubicBezTo>
                      <a:pt x="155021" y="70342"/>
                      <a:pt x="143220" y="62681"/>
                      <a:pt x="86214" y="52743"/>
                    </a:cubicBezTo>
                    <a:cubicBezTo>
                      <a:pt x="61645" y="48464"/>
                      <a:pt x="61162" y="43357"/>
                      <a:pt x="61162" y="43288"/>
                    </a:cubicBezTo>
                    <a:cubicBezTo>
                      <a:pt x="61231" y="41149"/>
                      <a:pt x="67926" y="33419"/>
                      <a:pt x="97394" y="23550"/>
                    </a:cubicBezTo>
                    <a:cubicBezTo>
                      <a:pt x="118168" y="16580"/>
                      <a:pt x="143772" y="10851"/>
                      <a:pt x="161094" y="9195"/>
                    </a:cubicBezTo>
                    <a:cubicBezTo>
                      <a:pt x="163648" y="8988"/>
                      <a:pt x="165511" y="6711"/>
                      <a:pt x="165235" y="4157"/>
                    </a:cubicBezTo>
                    <a:cubicBezTo>
                      <a:pt x="165028" y="1604"/>
                      <a:pt x="162751" y="-191"/>
                      <a:pt x="160197" y="16"/>
                    </a:cubicBezTo>
                    <a:cubicBezTo>
                      <a:pt x="132730" y="2570"/>
                      <a:pt x="52742" y="21273"/>
                      <a:pt x="51914" y="42874"/>
                    </a:cubicBezTo>
                    <a:cubicBezTo>
                      <a:pt x="51431" y="54606"/>
                      <a:pt x="70341" y="59230"/>
                      <a:pt x="84627" y="61715"/>
                    </a:cubicBezTo>
                    <a:cubicBezTo>
                      <a:pt x="140666" y="71515"/>
                      <a:pt x="146118" y="78209"/>
                      <a:pt x="146463" y="80003"/>
                    </a:cubicBezTo>
                    <a:cubicBezTo>
                      <a:pt x="146463" y="80349"/>
                      <a:pt x="145635" y="85525"/>
                      <a:pt x="116580" y="94703"/>
                    </a:cubicBezTo>
                    <a:close/>
                  </a:path>
                </a:pathLst>
              </a:custGeom>
              <a:solidFill>
                <a:srgbClr val="85DFFF"/>
              </a:solidFill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Freeform 58">
                <a:extLst>
                  <a:ext uri="{FF2B5EF4-FFF2-40B4-BE49-F238E27FC236}">
                    <a16:creationId xmlns:a16="http://schemas.microsoft.com/office/drawing/2014/main" id="{842C0924-5A8B-4F8D-A208-A4E7F2CEDADA}"/>
                  </a:ext>
                </a:extLst>
              </p:cNvPr>
              <p:cNvSpPr/>
              <p:nvPr/>
            </p:nvSpPr>
            <p:spPr>
              <a:xfrm>
                <a:off x="2708898" y="3941659"/>
                <a:ext cx="103006" cy="180678"/>
              </a:xfrm>
              <a:custGeom>
                <a:avLst/>
                <a:gdLst>
                  <a:gd name="connsiteX0" fmla="*/ 28898 w 103006"/>
                  <a:gd name="connsiteY0" fmla="*/ 180265 h 180678"/>
                  <a:gd name="connsiteX1" fmla="*/ 30761 w 103006"/>
                  <a:gd name="connsiteY1" fmla="*/ 180679 h 180678"/>
                  <a:gd name="connsiteX2" fmla="*/ 34971 w 103006"/>
                  <a:gd name="connsiteY2" fmla="*/ 177918 h 180678"/>
                  <a:gd name="connsiteX3" fmla="*/ 32625 w 103006"/>
                  <a:gd name="connsiteY3" fmla="*/ 171845 h 180678"/>
                  <a:gd name="connsiteX4" fmla="*/ 13025 w 103006"/>
                  <a:gd name="connsiteY4" fmla="*/ 88890 h 180678"/>
                  <a:gd name="connsiteX5" fmla="*/ 51535 w 103006"/>
                  <a:gd name="connsiteY5" fmla="*/ 9179 h 180678"/>
                  <a:gd name="connsiteX6" fmla="*/ 89630 w 103006"/>
                  <a:gd name="connsiteY6" fmla="*/ 86958 h 180678"/>
                  <a:gd name="connsiteX7" fmla="*/ 71066 w 103006"/>
                  <a:gd name="connsiteY7" fmla="*/ 171638 h 180678"/>
                  <a:gd name="connsiteX8" fmla="*/ 68788 w 103006"/>
                  <a:gd name="connsiteY8" fmla="*/ 177711 h 180678"/>
                  <a:gd name="connsiteX9" fmla="*/ 74861 w 103006"/>
                  <a:gd name="connsiteY9" fmla="*/ 179989 h 180678"/>
                  <a:gd name="connsiteX10" fmla="*/ 98602 w 103006"/>
                  <a:gd name="connsiteY10" fmla="*/ 85025 h 180678"/>
                  <a:gd name="connsiteX11" fmla="*/ 51535 w 103006"/>
                  <a:gd name="connsiteY11" fmla="*/ 0 h 180678"/>
                  <a:gd name="connsiteX12" fmla="*/ 3984 w 103006"/>
                  <a:gd name="connsiteY12" fmla="*/ 87027 h 180678"/>
                  <a:gd name="connsiteX13" fmla="*/ 28898 w 103006"/>
                  <a:gd name="connsiteY13" fmla="*/ 180265 h 18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006" h="180678">
                    <a:moveTo>
                      <a:pt x="28898" y="180265"/>
                    </a:moveTo>
                    <a:cubicBezTo>
                      <a:pt x="29519" y="180541"/>
                      <a:pt x="30140" y="180679"/>
                      <a:pt x="30761" y="180679"/>
                    </a:cubicBezTo>
                    <a:cubicBezTo>
                      <a:pt x="32556" y="180679"/>
                      <a:pt x="34212" y="179643"/>
                      <a:pt x="34971" y="177918"/>
                    </a:cubicBezTo>
                    <a:cubicBezTo>
                      <a:pt x="36006" y="175572"/>
                      <a:pt x="34902" y="172880"/>
                      <a:pt x="32625" y="171845"/>
                    </a:cubicBezTo>
                    <a:cubicBezTo>
                      <a:pt x="2121" y="158525"/>
                      <a:pt x="8746" y="109387"/>
                      <a:pt x="13025" y="88890"/>
                    </a:cubicBezTo>
                    <a:cubicBezTo>
                      <a:pt x="22480" y="43617"/>
                      <a:pt x="44219" y="9179"/>
                      <a:pt x="51535" y="9179"/>
                    </a:cubicBezTo>
                    <a:cubicBezTo>
                      <a:pt x="58781" y="9179"/>
                      <a:pt x="79830" y="42030"/>
                      <a:pt x="89630" y="86958"/>
                    </a:cubicBezTo>
                    <a:cubicBezTo>
                      <a:pt x="94185" y="107731"/>
                      <a:pt x="101501" y="157628"/>
                      <a:pt x="71066" y="171638"/>
                    </a:cubicBezTo>
                    <a:cubicBezTo>
                      <a:pt x="68788" y="172673"/>
                      <a:pt x="67753" y="175434"/>
                      <a:pt x="68788" y="177711"/>
                    </a:cubicBezTo>
                    <a:cubicBezTo>
                      <a:pt x="69823" y="179989"/>
                      <a:pt x="72584" y="181024"/>
                      <a:pt x="74861" y="179989"/>
                    </a:cubicBezTo>
                    <a:cubicBezTo>
                      <a:pt x="100534" y="168187"/>
                      <a:pt x="109161" y="133542"/>
                      <a:pt x="98602" y="85025"/>
                    </a:cubicBezTo>
                    <a:cubicBezTo>
                      <a:pt x="89837" y="44790"/>
                      <a:pt x="68305" y="0"/>
                      <a:pt x="51535" y="0"/>
                    </a:cubicBezTo>
                    <a:cubicBezTo>
                      <a:pt x="34764" y="0"/>
                      <a:pt x="12611" y="45963"/>
                      <a:pt x="3984" y="87027"/>
                    </a:cubicBezTo>
                    <a:cubicBezTo>
                      <a:pt x="-6023" y="134922"/>
                      <a:pt x="3018" y="168946"/>
                      <a:pt x="28898" y="18026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Freeform 59">
                <a:extLst>
                  <a:ext uri="{FF2B5EF4-FFF2-40B4-BE49-F238E27FC236}">
                    <a16:creationId xmlns:a16="http://schemas.microsoft.com/office/drawing/2014/main" id="{51F72BC2-637C-4E15-8002-AB9D498BD027}"/>
                  </a:ext>
                </a:extLst>
              </p:cNvPr>
              <p:cNvSpPr/>
              <p:nvPr/>
            </p:nvSpPr>
            <p:spPr>
              <a:xfrm>
                <a:off x="2755808" y="4070439"/>
                <a:ext cx="9247" cy="101450"/>
              </a:xfrm>
              <a:custGeom>
                <a:avLst/>
                <a:gdLst>
                  <a:gd name="connsiteX0" fmla="*/ 4624 w 9247"/>
                  <a:gd name="connsiteY0" fmla="*/ 0 h 101450"/>
                  <a:gd name="connsiteX1" fmla="*/ 0 w 9247"/>
                  <a:gd name="connsiteY1" fmla="*/ 4624 h 101450"/>
                  <a:gd name="connsiteX2" fmla="*/ 0 w 9247"/>
                  <a:gd name="connsiteY2" fmla="*/ 96827 h 101450"/>
                  <a:gd name="connsiteX3" fmla="*/ 4624 w 9247"/>
                  <a:gd name="connsiteY3" fmla="*/ 101451 h 101450"/>
                  <a:gd name="connsiteX4" fmla="*/ 9248 w 9247"/>
                  <a:gd name="connsiteY4" fmla="*/ 96827 h 101450"/>
                  <a:gd name="connsiteX5" fmla="*/ 9248 w 9247"/>
                  <a:gd name="connsiteY5" fmla="*/ 4624 h 101450"/>
                  <a:gd name="connsiteX6" fmla="*/ 4624 w 9247"/>
                  <a:gd name="connsiteY6" fmla="*/ 0 h 1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101450">
                    <a:moveTo>
                      <a:pt x="4624" y="0"/>
                    </a:moveTo>
                    <a:cubicBezTo>
                      <a:pt x="2070" y="0"/>
                      <a:pt x="0" y="2070"/>
                      <a:pt x="0" y="4624"/>
                    </a:cubicBezTo>
                    <a:lnTo>
                      <a:pt x="0" y="96827"/>
                    </a:lnTo>
                    <a:cubicBezTo>
                      <a:pt x="0" y="99380"/>
                      <a:pt x="2070" y="101451"/>
                      <a:pt x="4624" y="101451"/>
                    </a:cubicBezTo>
                    <a:cubicBezTo>
                      <a:pt x="7177" y="101451"/>
                      <a:pt x="9248" y="99380"/>
                      <a:pt x="9248" y="96827"/>
                    </a:cubicBezTo>
                    <a:lnTo>
                      <a:pt x="9248" y="4624"/>
                    </a:lnTo>
                    <a:cubicBezTo>
                      <a:pt x="9179" y="2070"/>
                      <a:pt x="7177" y="0"/>
                      <a:pt x="4624" y="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Freeform 60">
                <a:extLst>
                  <a:ext uri="{FF2B5EF4-FFF2-40B4-BE49-F238E27FC236}">
                    <a16:creationId xmlns:a16="http://schemas.microsoft.com/office/drawing/2014/main" id="{72E8FE51-E4D4-462A-B119-6BF396CD1E6A}"/>
                  </a:ext>
                </a:extLst>
              </p:cNvPr>
              <p:cNvSpPr/>
              <p:nvPr/>
            </p:nvSpPr>
            <p:spPr>
              <a:xfrm>
                <a:off x="3022427" y="3949871"/>
                <a:ext cx="75994" cy="131471"/>
              </a:xfrm>
              <a:custGeom>
                <a:avLst/>
                <a:gdLst>
                  <a:gd name="connsiteX0" fmla="*/ 21377 w 75994"/>
                  <a:gd name="connsiteY0" fmla="*/ 131058 h 131471"/>
                  <a:gd name="connsiteX1" fmla="*/ 23240 w 75994"/>
                  <a:gd name="connsiteY1" fmla="*/ 131472 h 131471"/>
                  <a:gd name="connsiteX2" fmla="*/ 27450 w 75994"/>
                  <a:gd name="connsiteY2" fmla="*/ 128711 h 131471"/>
                  <a:gd name="connsiteX3" fmla="*/ 25104 w 75994"/>
                  <a:gd name="connsiteY3" fmla="*/ 122638 h 131471"/>
                  <a:gd name="connsiteX4" fmla="*/ 10335 w 75994"/>
                  <a:gd name="connsiteY4" fmla="*/ 74259 h 131471"/>
                  <a:gd name="connsiteX5" fmla="*/ 38009 w 75994"/>
                  <a:gd name="connsiteY5" fmla="*/ 9317 h 131471"/>
                  <a:gd name="connsiteX6" fmla="*/ 65615 w 75994"/>
                  <a:gd name="connsiteY6" fmla="*/ 73086 h 131471"/>
                  <a:gd name="connsiteX7" fmla="*/ 51398 w 75994"/>
                  <a:gd name="connsiteY7" fmla="*/ 122431 h 131471"/>
                  <a:gd name="connsiteX8" fmla="*/ 49121 w 75994"/>
                  <a:gd name="connsiteY8" fmla="*/ 128504 h 131471"/>
                  <a:gd name="connsiteX9" fmla="*/ 55194 w 75994"/>
                  <a:gd name="connsiteY9" fmla="*/ 130782 h 131471"/>
                  <a:gd name="connsiteX10" fmla="*/ 72792 w 75994"/>
                  <a:gd name="connsiteY10" fmla="*/ 61630 h 131471"/>
                  <a:gd name="connsiteX11" fmla="*/ 37940 w 75994"/>
                  <a:gd name="connsiteY11" fmla="*/ 0 h 131471"/>
                  <a:gd name="connsiteX12" fmla="*/ 2812 w 75994"/>
                  <a:gd name="connsiteY12" fmla="*/ 63010 h 131471"/>
                  <a:gd name="connsiteX13" fmla="*/ 21377 w 75994"/>
                  <a:gd name="connsiteY13" fmla="*/ 131058 h 13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5994" h="131471">
                    <a:moveTo>
                      <a:pt x="21377" y="131058"/>
                    </a:moveTo>
                    <a:cubicBezTo>
                      <a:pt x="21998" y="131334"/>
                      <a:pt x="22619" y="131472"/>
                      <a:pt x="23240" y="131472"/>
                    </a:cubicBezTo>
                    <a:cubicBezTo>
                      <a:pt x="25035" y="131472"/>
                      <a:pt x="26691" y="130436"/>
                      <a:pt x="27450" y="128711"/>
                    </a:cubicBezTo>
                    <a:cubicBezTo>
                      <a:pt x="28485" y="126365"/>
                      <a:pt x="27381" y="123673"/>
                      <a:pt x="25104" y="122638"/>
                    </a:cubicBezTo>
                    <a:cubicBezTo>
                      <a:pt x="7436" y="114908"/>
                      <a:pt x="8264" y="89028"/>
                      <a:pt x="10335" y="74259"/>
                    </a:cubicBezTo>
                    <a:cubicBezTo>
                      <a:pt x="15166" y="39545"/>
                      <a:pt x="32764" y="10007"/>
                      <a:pt x="38009" y="9317"/>
                    </a:cubicBezTo>
                    <a:cubicBezTo>
                      <a:pt x="43392" y="10076"/>
                      <a:pt x="60439" y="38372"/>
                      <a:pt x="65615" y="73086"/>
                    </a:cubicBezTo>
                    <a:cubicBezTo>
                      <a:pt x="67823" y="88062"/>
                      <a:pt x="68928" y="114425"/>
                      <a:pt x="51398" y="122431"/>
                    </a:cubicBezTo>
                    <a:cubicBezTo>
                      <a:pt x="49121" y="123466"/>
                      <a:pt x="48085" y="126227"/>
                      <a:pt x="49121" y="128504"/>
                    </a:cubicBezTo>
                    <a:cubicBezTo>
                      <a:pt x="50156" y="130782"/>
                      <a:pt x="52916" y="131817"/>
                      <a:pt x="55194" y="130782"/>
                    </a:cubicBezTo>
                    <a:cubicBezTo>
                      <a:pt x="74104" y="122086"/>
                      <a:pt x="80522" y="96896"/>
                      <a:pt x="72792" y="61630"/>
                    </a:cubicBezTo>
                    <a:cubicBezTo>
                      <a:pt x="67133" y="35818"/>
                      <a:pt x="51881" y="0"/>
                      <a:pt x="37940" y="0"/>
                    </a:cubicBezTo>
                    <a:cubicBezTo>
                      <a:pt x="23792" y="0"/>
                      <a:pt x="8195" y="37268"/>
                      <a:pt x="2812" y="63010"/>
                    </a:cubicBezTo>
                    <a:cubicBezTo>
                      <a:pt x="-4365" y="98000"/>
                      <a:pt x="2329" y="122707"/>
                      <a:pt x="21377" y="131058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Freeform 61">
                <a:extLst>
                  <a:ext uri="{FF2B5EF4-FFF2-40B4-BE49-F238E27FC236}">
                    <a16:creationId xmlns:a16="http://schemas.microsoft.com/office/drawing/2014/main" id="{4267261D-3A66-44D3-B0C1-96254466E7CE}"/>
                  </a:ext>
                </a:extLst>
              </p:cNvPr>
              <p:cNvSpPr/>
              <p:nvPr/>
            </p:nvSpPr>
            <p:spPr>
              <a:xfrm>
                <a:off x="3055881" y="4042833"/>
                <a:ext cx="9247" cy="48654"/>
              </a:xfrm>
              <a:custGeom>
                <a:avLst/>
                <a:gdLst>
                  <a:gd name="connsiteX0" fmla="*/ 0 w 9247"/>
                  <a:gd name="connsiteY0" fmla="*/ 4624 h 48654"/>
                  <a:gd name="connsiteX1" fmla="*/ 0 w 9247"/>
                  <a:gd name="connsiteY1" fmla="*/ 44031 h 48654"/>
                  <a:gd name="connsiteX2" fmla="*/ 4624 w 9247"/>
                  <a:gd name="connsiteY2" fmla="*/ 48655 h 48654"/>
                  <a:gd name="connsiteX3" fmla="*/ 9248 w 9247"/>
                  <a:gd name="connsiteY3" fmla="*/ 44031 h 48654"/>
                  <a:gd name="connsiteX4" fmla="*/ 9248 w 9247"/>
                  <a:gd name="connsiteY4" fmla="*/ 4624 h 48654"/>
                  <a:gd name="connsiteX5" fmla="*/ 4624 w 9247"/>
                  <a:gd name="connsiteY5" fmla="*/ 0 h 48654"/>
                  <a:gd name="connsiteX6" fmla="*/ 0 w 9247"/>
                  <a:gd name="connsiteY6" fmla="*/ 4624 h 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48654">
                    <a:moveTo>
                      <a:pt x="0" y="4624"/>
                    </a:moveTo>
                    <a:lnTo>
                      <a:pt x="0" y="44031"/>
                    </a:lnTo>
                    <a:cubicBezTo>
                      <a:pt x="0" y="46584"/>
                      <a:pt x="2070" y="48655"/>
                      <a:pt x="4624" y="48655"/>
                    </a:cubicBezTo>
                    <a:cubicBezTo>
                      <a:pt x="7177" y="48655"/>
                      <a:pt x="9248" y="46584"/>
                      <a:pt x="9248" y="44031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Freeform 62">
                <a:extLst>
                  <a:ext uri="{FF2B5EF4-FFF2-40B4-BE49-F238E27FC236}">
                    <a16:creationId xmlns:a16="http://schemas.microsoft.com/office/drawing/2014/main" id="{A0738167-8B77-4A8F-8C1E-D1822D6AD3CF}"/>
                  </a:ext>
                </a:extLst>
              </p:cNvPr>
              <p:cNvSpPr/>
              <p:nvPr/>
            </p:nvSpPr>
            <p:spPr>
              <a:xfrm>
                <a:off x="3003086" y="4006049"/>
                <a:ext cx="9247" cy="68185"/>
              </a:xfrm>
              <a:custGeom>
                <a:avLst/>
                <a:gdLst>
                  <a:gd name="connsiteX0" fmla="*/ 0 w 9247"/>
                  <a:gd name="connsiteY0" fmla="*/ 4624 h 68185"/>
                  <a:gd name="connsiteX1" fmla="*/ 0 w 9247"/>
                  <a:gd name="connsiteY1" fmla="*/ 63562 h 68185"/>
                  <a:gd name="connsiteX2" fmla="*/ 4624 w 9247"/>
                  <a:gd name="connsiteY2" fmla="*/ 68186 h 68185"/>
                  <a:gd name="connsiteX3" fmla="*/ 9248 w 9247"/>
                  <a:gd name="connsiteY3" fmla="*/ 63562 h 68185"/>
                  <a:gd name="connsiteX4" fmla="*/ 9248 w 9247"/>
                  <a:gd name="connsiteY4" fmla="*/ 4624 h 68185"/>
                  <a:gd name="connsiteX5" fmla="*/ 4624 w 9247"/>
                  <a:gd name="connsiteY5" fmla="*/ 0 h 68185"/>
                  <a:gd name="connsiteX6" fmla="*/ 0 w 9247"/>
                  <a:gd name="connsiteY6" fmla="*/ 4624 h 6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68185">
                    <a:moveTo>
                      <a:pt x="0" y="4624"/>
                    </a:moveTo>
                    <a:lnTo>
                      <a:pt x="0" y="63562"/>
                    </a:lnTo>
                    <a:cubicBezTo>
                      <a:pt x="0" y="66115"/>
                      <a:pt x="2070" y="68186"/>
                      <a:pt x="4624" y="68186"/>
                    </a:cubicBezTo>
                    <a:cubicBezTo>
                      <a:pt x="7177" y="68186"/>
                      <a:pt x="9248" y="66115"/>
                      <a:pt x="9248" y="63562"/>
                    </a:cubicBez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Freeform 63">
                <a:extLst>
                  <a:ext uri="{FF2B5EF4-FFF2-40B4-BE49-F238E27FC236}">
                    <a16:creationId xmlns:a16="http://schemas.microsoft.com/office/drawing/2014/main" id="{7F3CD385-D3A3-458D-9FFB-C597BCC8AF75}"/>
                  </a:ext>
                </a:extLst>
              </p:cNvPr>
              <p:cNvSpPr/>
              <p:nvPr/>
            </p:nvSpPr>
            <p:spPr>
              <a:xfrm>
                <a:off x="2822172" y="3912190"/>
                <a:ext cx="81768" cy="117599"/>
              </a:xfrm>
              <a:custGeom>
                <a:avLst/>
                <a:gdLst>
                  <a:gd name="connsiteX0" fmla="*/ 4445 w 81768"/>
                  <a:gd name="connsiteY0" fmla="*/ 117600 h 117599"/>
                  <a:gd name="connsiteX1" fmla="*/ 22733 w 81768"/>
                  <a:gd name="connsiteY1" fmla="*/ 117600 h 117599"/>
                  <a:gd name="connsiteX2" fmla="*/ 27357 w 81768"/>
                  <a:gd name="connsiteY2" fmla="*/ 112976 h 117599"/>
                  <a:gd name="connsiteX3" fmla="*/ 22733 w 81768"/>
                  <a:gd name="connsiteY3" fmla="*/ 108352 h 117599"/>
                  <a:gd name="connsiteX4" fmla="*/ 11691 w 81768"/>
                  <a:gd name="connsiteY4" fmla="*/ 108352 h 117599"/>
                  <a:gd name="connsiteX5" fmla="*/ 28462 w 81768"/>
                  <a:gd name="connsiteY5" fmla="*/ 72603 h 117599"/>
                  <a:gd name="connsiteX6" fmla="*/ 28185 w 81768"/>
                  <a:gd name="connsiteY6" fmla="*/ 68186 h 117599"/>
                  <a:gd name="connsiteX7" fmla="*/ 24321 w 81768"/>
                  <a:gd name="connsiteY7" fmla="*/ 66046 h 117599"/>
                  <a:gd name="connsiteX8" fmla="*/ 18524 w 81768"/>
                  <a:gd name="connsiteY8" fmla="*/ 66046 h 117599"/>
                  <a:gd name="connsiteX9" fmla="*/ 40815 w 81768"/>
                  <a:gd name="connsiteY9" fmla="*/ 15873 h 117599"/>
                  <a:gd name="connsiteX10" fmla="*/ 63107 w 81768"/>
                  <a:gd name="connsiteY10" fmla="*/ 66046 h 117599"/>
                  <a:gd name="connsiteX11" fmla="*/ 57309 w 81768"/>
                  <a:gd name="connsiteY11" fmla="*/ 66046 h 117599"/>
                  <a:gd name="connsiteX12" fmla="*/ 53445 w 81768"/>
                  <a:gd name="connsiteY12" fmla="*/ 68186 h 117599"/>
                  <a:gd name="connsiteX13" fmla="*/ 53169 w 81768"/>
                  <a:gd name="connsiteY13" fmla="*/ 72603 h 117599"/>
                  <a:gd name="connsiteX14" fmla="*/ 69939 w 81768"/>
                  <a:gd name="connsiteY14" fmla="*/ 108352 h 117599"/>
                  <a:gd name="connsiteX15" fmla="*/ 60208 w 81768"/>
                  <a:gd name="connsiteY15" fmla="*/ 108352 h 117599"/>
                  <a:gd name="connsiteX16" fmla="*/ 55584 w 81768"/>
                  <a:gd name="connsiteY16" fmla="*/ 112976 h 117599"/>
                  <a:gd name="connsiteX17" fmla="*/ 60208 w 81768"/>
                  <a:gd name="connsiteY17" fmla="*/ 117600 h 117599"/>
                  <a:gd name="connsiteX18" fmla="*/ 77185 w 81768"/>
                  <a:gd name="connsiteY18" fmla="*/ 117600 h 117599"/>
                  <a:gd name="connsiteX19" fmla="*/ 81050 w 81768"/>
                  <a:gd name="connsiteY19" fmla="*/ 115460 h 117599"/>
                  <a:gd name="connsiteX20" fmla="*/ 81326 w 81768"/>
                  <a:gd name="connsiteY20" fmla="*/ 111044 h 117599"/>
                  <a:gd name="connsiteX21" fmla="*/ 64556 w 81768"/>
                  <a:gd name="connsiteY21" fmla="*/ 75294 h 117599"/>
                  <a:gd name="connsiteX22" fmla="*/ 70215 w 81768"/>
                  <a:gd name="connsiteY22" fmla="*/ 75294 h 117599"/>
                  <a:gd name="connsiteX23" fmla="*/ 74080 w 81768"/>
                  <a:gd name="connsiteY23" fmla="*/ 73224 h 117599"/>
                  <a:gd name="connsiteX24" fmla="*/ 74425 w 81768"/>
                  <a:gd name="connsiteY24" fmla="*/ 68876 h 117599"/>
                  <a:gd name="connsiteX25" fmla="*/ 45094 w 81768"/>
                  <a:gd name="connsiteY25" fmla="*/ 2761 h 117599"/>
                  <a:gd name="connsiteX26" fmla="*/ 40884 w 81768"/>
                  <a:gd name="connsiteY26" fmla="*/ 0 h 117599"/>
                  <a:gd name="connsiteX27" fmla="*/ 36674 w 81768"/>
                  <a:gd name="connsiteY27" fmla="*/ 2761 h 117599"/>
                  <a:gd name="connsiteX28" fmla="*/ 7343 w 81768"/>
                  <a:gd name="connsiteY28" fmla="*/ 68876 h 117599"/>
                  <a:gd name="connsiteX29" fmla="*/ 7688 w 81768"/>
                  <a:gd name="connsiteY29" fmla="*/ 73224 h 117599"/>
                  <a:gd name="connsiteX30" fmla="*/ 11553 w 81768"/>
                  <a:gd name="connsiteY30" fmla="*/ 75294 h 117599"/>
                  <a:gd name="connsiteX31" fmla="*/ 17212 w 81768"/>
                  <a:gd name="connsiteY31" fmla="*/ 75294 h 117599"/>
                  <a:gd name="connsiteX32" fmla="*/ 442 w 81768"/>
                  <a:gd name="connsiteY32" fmla="*/ 111044 h 117599"/>
                  <a:gd name="connsiteX33" fmla="*/ 718 w 81768"/>
                  <a:gd name="connsiteY33" fmla="*/ 115460 h 117599"/>
                  <a:gd name="connsiteX34" fmla="*/ 4445 w 81768"/>
                  <a:gd name="connsiteY34" fmla="*/ 117600 h 117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1768" h="117599">
                    <a:moveTo>
                      <a:pt x="4445" y="117600"/>
                    </a:moveTo>
                    <a:lnTo>
                      <a:pt x="22733" y="117600"/>
                    </a:lnTo>
                    <a:cubicBezTo>
                      <a:pt x="25287" y="117600"/>
                      <a:pt x="27357" y="115529"/>
                      <a:pt x="27357" y="112976"/>
                    </a:cubicBezTo>
                    <a:cubicBezTo>
                      <a:pt x="27357" y="110422"/>
                      <a:pt x="25287" y="108352"/>
                      <a:pt x="22733" y="108352"/>
                    </a:cubicBezTo>
                    <a:lnTo>
                      <a:pt x="11691" y="108352"/>
                    </a:lnTo>
                    <a:lnTo>
                      <a:pt x="28462" y="72603"/>
                    </a:lnTo>
                    <a:cubicBezTo>
                      <a:pt x="29152" y="71153"/>
                      <a:pt x="29014" y="69497"/>
                      <a:pt x="28185" y="68186"/>
                    </a:cubicBezTo>
                    <a:cubicBezTo>
                      <a:pt x="27357" y="66875"/>
                      <a:pt x="25908" y="66046"/>
                      <a:pt x="24321" y="66046"/>
                    </a:cubicBezTo>
                    <a:lnTo>
                      <a:pt x="18524" y="66046"/>
                    </a:lnTo>
                    <a:lnTo>
                      <a:pt x="40815" y="15873"/>
                    </a:lnTo>
                    <a:lnTo>
                      <a:pt x="63107" y="66046"/>
                    </a:lnTo>
                    <a:lnTo>
                      <a:pt x="57309" y="66046"/>
                    </a:lnTo>
                    <a:cubicBezTo>
                      <a:pt x="55722" y="66046"/>
                      <a:pt x="54273" y="66875"/>
                      <a:pt x="53445" y="68186"/>
                    </a:cubicBezTo>
                    <a:cubicBezTo>
                      <a:pt x="52616" y="69497"/>
                      <a:pt x="52478" y="71153"/>
                      <a:pt x="53169" y="72603"/>
                    </a:cubicBezTo>
                    <a:lnTo>
                      <a:pt x="69939" y="108352"/>
                    </a:lnTo>
                    <a:lnTo>
                      <a:pt x="60208" y="108352"/>
                    </a:lnTo>
                    <a:cubicBezTo>
                      <a:pt x="57654" y="108352"/>
                      <a:pt x="55584" y="110422"/>
                      <a:pt x="55584" y="112976"/>
                    </a:cubicBezTo>
                    <a:cubicBezTo>
                      <a:pt x="55584" y="115529"/>
                      <a:pt x="57654" y="117600"/>
                      <a:pt x="60208" y="117600"/>
                    </a:cubicBezTo>
                    <a:lnTo>
                      <a:pt x="77185" y="117600"/>
                    </a:lnTo>
                    <a:cubicBezTo>
                      <a:pt x="78773" y="117600"/>
                      <a:pt x="80222" y="116772"/>
                      <a:pt x="81050" y="115460"/>
                    </a:cubicBezTo>
                    <a:cubicBezTo>
                      <a:pt x="81878" y="114149"/>
                      <a:pt x="82016" y="112493"/>
                      <a:pt x="81326" y="111044"/>
                    </a:cubicBezTo>
                    <a:lnTo>
                      <a:pt x="64556" y="75294"/>
                    </a:lnTo>
                    <a:lnTo>
                      <a:pt x="70215" y="75294"/>
                    </a:lnTo>
                    <a:cubicBezTo>
                      <a:pt x="71802" y="75294"/>
                      <a:pt x="73252" y="74535"/>
                      <a:pt x="74080" y="73224"/>
                    </a:cubicBezTo>
                    <a:cubicBezTo>
                      <a:pt x="74908" y="71913"/>
                      <a:pt x="75046" y="70256"/>
                      <a:pt x="74425" y="68876"/>
                    </a:cubicBezTo>
                    <a:lnTo>
                      <a:pt x="45094" y="2761"/>
                    </a:lnTo>
                    <a:cubicBezTo>
                      <a:pt x="44335" y="1104"/>
                      <a:pt x="42678" y="0"/>
                      <a:pt x="40884" y="0"/>
                    </a:cubicBezTo>
                    <a:cubicBezTo>
                      <a:pt x="39090" y="0"/>
                      <a:pt x="37433" y="1104"/>
                      <a:pt x="36674" y="2761"/>
                    </a:cubicBezTo>
                    <a:lnTo>
                      <a:pt x="7343" y="68876"/>
                    </a:lnTo>
                    <a:cubicBezTo>
                      <a:pt x="6722" y="70325"/>
                      <a:pt x="6860" y="71913"/>
                      <a:pt x="7688" y="73224"/>
                    </a:cubicBezTo>
                    <a:cubicBezTo>
                      <a:pt x="8517" y="74535"/>
                      <a:pt x="9966" y="75294"/>
                      <a:pt x="11553" y="75294"/>
                    </a:cubicBezTo>
                    <a:lnTo>
                      <a:pt x="17212" y="75294"/>
                    </a:lnTo>
                    <a:lnTo>
                      <a:pt x="442" y="111044"/>
                    </a:lnTo>
                    <a:cubicBezTo>
                      <a:pt x="-248" y="112493"/>
                      <a:pt x="-110" y="114149"/>
                      <a:pt x="718" y="115460"/>
                    </a:cubicBezTo>
                    <a:cubicBezTo>
                      <a:pt x="1408" y="116772"/>
                      <a:pt x="2857" y="117600"/>
                      <a:pt x="4445" y="117600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Freeform 64">
                <a:extLst>
                  <a:ext uri="{FF2B5EF4-FFF2-40B4-BE49-F238E27FC236}">
                    <a16:creationId xmlns:a16="http://schemas.microsoft.com/office/drawing/2014/main" id="{5FF13425-A1D5-4CD4-AA65-F1D62CD44E66}"/>
                  </a:ext>
                </a:extLst>
              </p:cNvPr>
              <p:cNvSpPr/>
              <p:nvPr/>
            </p:nvSpPr>
            <p:spPr>
              <a:xfrm>
                <a:off x="2896548" y="3922818"/>
                <a:ext cx="48941" cy="85025"/>
              </a:xfrm>
              <a:custGeom>
                <a:avLst/>
                <a:gdLst>
                  <a:gd name="connsiteX0" fmla="*/ 3086 w 48941"/>
                  <a:gd name="connsiteY0" fmla="*/ 46515 h 85025"/>
                  <a:gd name="connsiteX1" fmla="*/ 8952 w 48941"/>
                  <a:gd name="connsiteY1" fmla="*/ 43686 h 85025"/>
                  <a:gd name="connsiteX2" fmla="*/ 17786 w 48941"/>
                  <a:gd name="connsiteY2" fmla="*/ 18496 h 85025"/>
                  <a:gd name="connsiteX3" fmla="*/ 37869 w 48941"/>
                  <a:gd name="connsiteY3" fmla="*/ 75777 h 85025"/>
                  <a:gd name="connsiteX4" fmla="*/ 35315 w 48941"/>
                  <a:gd name="connsiteY4" fmla="*/ 75777 h 85025"/>
                  <a:gd name="connsiteX5" fmla="*/ 30691 w 48941"/>
                  <a:gd name="connsiteY5" fmla="*/ 80401 h 85025"/>
                  <a:gd name="connsiteX6" fmla="*/ 35315 w 48941"/>
                  <a:gd name="connsiteY6" fmla="*/ 85025 h 85025"/>
                  <a:gd name="connsiteX7" fmla="*/ 44356 w 48941"/>
                  <a:gd name="connsiteY7" fmla="*/ 85025 h 85025"/>
                  <a:gd name="connsiteX8" fmla="*/ 48083 w 48941"/>
                  <a:gd name="connsiteY8" fmla="*/ 83093 h 85025"/>
                  <a:gd name="connsiteX9" fmla="*/ 48704 w 48941"/>
                  <a:gd name="connsiteY9" fmla="*/ 78883 h 85025"/>
                  <a:gd name="connsiteX10" fmla="*/ 22134 w 48941"/>
                  <a:gd name="connsiteY10" fmla="*/ 3106 h 85025"/>
                  <a:gd name="connsiteX11" fmla="*/ 17786 w 48941"/>
                  <a:gd name="connsiteY11" fmla="*/ 0 h 85025"/>
                  <a:gd name="connsiteX12" fmla="*/ 13438 w 48941"/>
                  <a:gd name="connsiteY12" fmla="*/ 3106 h 85025"/>
                  <a:gd name="connsiteX13" fmla="*/ 256 w 48941"/>
                  <a:gd name="connsiteY13" fmla="*/ 40718 h 85025"/>
                  <a:gd name="connsiteX14" fmla="*/ 3086 w 48941"/>
                  <a:gd name="connsiteY14" fmla="*/ 46515 h 8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941" h="85025">
                    <a:moveTo>
                      <a:pt x="3086" y="46515"/>
                    </a:moveTo>
                    <a:cubicBezTo>
                      <a:pt x="5501" y="47344"/>
                      <a:pt x="8124" y="46101"/>
                      <a:pt x="8952" y="43686"/>
                    </a:cubicBezTo>
                    <a:lnTo>
                      <a:pt x="17786" y="18496"/>
                    </a:lnTo>
                    <a:lnTo>
                      <a:pt x="37869" y="75777"/>
                    </a:lnTo>
                    <a:lnTo>
                      <a:pt x="35315" y="75777"/>
                    </a:lnTo>
                    <a:cubicBezTo>
                      <a:pt x="32762" y="75777"/>
                      <a:pt x="30691" y="77848"/>
                      <a:pt x="30691" y="80401"/>
                    </a:cubicBezTo>
                    <a:cubicBezTo>
                      <a:pt x="30691" y="82955"/>
                      <a:pt x="32762" y="85025"/>
                      <a:pt x="35315" y="85025"/>
                    </a:cubicBezTo>
                    <a:lnTo>
                      <a:pt x="44356" y="85025"/>
                    </a:lnTo>
                    <a:cubicBezTo>
                      <a:pt x="45874" y="85025"/>
                      <a:pt x="47255" y="84335"/>
                      <a:pt x="48083" y="83093"/>
                    </a:cubicBezTo>
                    <a:cubicBezTo>
                      <a:pt x="48911" y="81851"/>
                      <a:pt x="49187" y="80332"/>
                      <a:pt x="48704" y="78883"/>
                    </a:cubicBezTo>
                    <a:lnTo>
                      <a:pt x="22134" y="3106"/>
                    </a:lnTo>
                    <a:cubicBezTo>
                      <a:pt x="21512" y="1242"/>
                      <a:pt x="19718" y="0"/>
                      <a:pt x="17786" y="0"/>
                    </a:cubicBezTo>
                    <a:cubicBezTo>
                      <a:pt x="15853" y="0"/>
                      <a:pt x="14059" y="1242"/>
                      <a:pt x="13438" y="3106"/>
                    </a:cubicBezTo>
                    <a:lnTo>
                      <a:pt x="256" y="40718"/>
                    </a:lnTo>
                    <a:cubicBezTo>
                      <a:pt x="-572" y="43065"/>
                      <a:pt x="670" y="45687"/>
                      <a:pt x="3086" y="4651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Freeform 65">
                <a:extLst>
                  <a:ext uri="{FF2B5EF4-FFF2-40B4-BE49-F238E27FC236}">
                    <a16:creationId xmlns:a16="http://schemas.microsoft.com/office/drawing/2014/main" id="{08060779-4963-40AA-82C6-8C2F55A170CB}"/>
                  </a:ext>
                </a:extLst>
              </p:cNvPr>
              <p:cNvSpPr/>
              <p:nvPr/>
            </p:nvSpPr>
            <p:spPr>
              <a:xfrm>
                <a:off x="2858294" y="4011501"/>
                <a:ext cx="9247" cy="33264"/>
              </a:xfrm>
              <a:custGeom>
                <a:avLst/>
                <a:gdLst>
                  <a:gd name="connsiteX0" fmla="*/ 9248 w 9247"/>
                  <a:gd name="connsiteY0" fmla="*/ 28641 h 33264"/>
                  <a:gd name="connsiteX1" fmla="*/ 9248 w 9247"/>
                  <a:gd name="connsiteY1" fmla="*/ 4624 h 33264"/>
                  <a:gd name="connsiteX2" fmla="*/ 4624 w 9247"/>
                  <a:gd name="connsiteY2" fmla="*/ 0 h 33264"/>
                  <a:gd name="connsiteX3" fmla="*/ 0 w 9247"/>
                  <a:gd name="connsiteY3" fmla="*/ 4624 h 33264"/>
                  <a:gd name="connsiteX4" fmla="*/ 0 w 9247"/>
                  <a:gd name="connsiteY4" fmla="*/ 28641 h 33264"/>
                  <a:gd name="connsiteX5" fmla="*/ 4624 w 9247"/>
                  <a:gd name="connsiteY5" fmla="*/ 33265 h 33264"/>
                  <a:gd name="connsiteX6" fmla="*/ 9248 w 9247"/>
                  <a:gd name="connsiteY6" fmla="*/ 28641 h 33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264">
                    <a:moveTo>
                      <a:pt x="9248" y="28641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641"/>
                    </a:lnTo>
                    <a:cubicBezTo>
                      <a:pt x="0" y="31194"/>
                      <a:pt x="2070" y="33265"/>
                      <a:pt x="4624" y="33265"/>
                    </a:cubicBezTo>
                    <a:cubicBezTo>
                      <a:pt x="7177" y="33265"/>
                      <a:pt x="9248" y="31194"/>
                      <a:pt x="9248" y="28641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Freeform 66">
                <a:extLst>
                  <a:ext uri="{FF2B5EF4-FFF2-40B4-BE49-F238E27FC236}">
                    <a16:creationId xmlns:a16="http://schemas.microsoft.com/office/drawing/2014/main" id="{E25D1CEC-2ECF-4EC8-9B0F-45CC1AFC7216}"/>
                  </a:ext>
                </a:extLst>
              </p:cNvPr>
              <p:cNvSpPr/>
              <p:nvPr/>
            </p:nvSpPr>
            <p:spPr>
              <a:xfrm>
                <a:off x="2909641" y="3987208"/>
                <a:ext cx="9247" cy="33540"/>
              </a:xfrm>
              <a:custGeom>
                <a:avLst/>
                <a:gdLst>
                  <a:gd name="connsiteX0" fmla="*/ 9248 w 9247"/>
                  <a:gd name="connsiteY0" fmla="*/ 28917 h 33540"/>
                  <a:gd name="connsiteX1" fmla="*/ 9248 w 9247"/>
                  <a:gd name="connsiteY1" fmla="*/ 4624 h 33540"/>
                  <a:gd name="connsiteX2" fmla="*/ 4624 w 9247"/>
                  <a:gd name="connsiteY2" fmla="*/ 0 h 33540"/>
                  <a:gd name="connsiteX3" fmla="*/ 0 w 9247"/>
                  <a:gd name="connsiteY3" fmla="*/ 4624 h 33540"/>
                  <a:gd name="connsiteX4" fmla="*/ 0 w 9247"/>
                  <a:gd name="connsiteY4" fmla="*/ 28917 h 33540"/>
                  <a:gd name="connsiteX5" fmla="*/ 4624 w 9247"/>
                  <a:gd name="connsiteY5" fmla="*/ 33541 h 33540"/>
                  <a:gd name="connsiteX6" fmla="*/ 9248 w 9247"/>
                  <a:gd name="connsiteY6" fmla="*/ 28917 h 3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47" h="33540">
                    <a:moveTo>
                      <a:pt x="9248" y="28917"/>
                    </a:moveTo>
                    <a:lnTo>
                      <a:pt x="9248" y="4624"/>
                    </a:lnTo>
                    <a:cubicBezTo>
                      <a:pt x="9248" y="2070"/>
                      <a:pt x="7177" y="0"/>
                      <a:pt x="4624" y="0"/>
                    </a:cubicBezTo>
                    <a:cubicBezTo>
                      <a:pt x="2070" y="0"/>
                      <a:pt x="0" y="2070"/>
                      <a:pt x="0" y="4624"/>
                    </a:cubicBezTo>
                    <a:lnTo>
                      <a:pt x="0" y="28917"/>
                    </a:lnTo>
                    <a:cubicBezTo>
                      <a:pt x="0" y="31470"/>
                      <a:pt x="2070" y="33541"/>
                      <a:pt x="4624" y="33541"/>
                    </a:cubicBezTo>
                    <a:cubicBezTo>
                      <a:pt x="7177" y="33541"/>
                      <a:pt x="9248" y="31470"/>
                      <a:pt x="9248" y="28917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Freeform 67">
                <a:extLst>
                  <a:ext uri="{FF2B5EF4-FFF2-40B4-BE49-F238E27FC236}">
                    <a16:creationId xmlns:a16="http://schemas.microsoft.com/office/drawing/2014/main" id="{CA9C2C69-5C46-4BB0-AE0C-F9D560DAE386}"/>
                  </a:ext>
                </a:extLst>
              </p:cNvPr>
              <p:cNvSpPr/>
              <p:nvPr/>
            </p:nvSpPr>
            <p:spPr>
              <a:xfrm>
                <a:off x="2968026" y="3941589"/>
                <a:ext cx="62571" cy="102830"/>
              </a:xfrm>
              <a:custGeom>
                <a:avLst/>
                <a:gdLst>
                  <a:gd name="connsiteX0" fmla="*/ 18151 w 62571"/>
                  <a:gd name="connsiteY0" fmla="*/ 102072 h 102830"/>
                  <a:gd name="connsiteX1" fmla="*/ 20636 w 62571"/>
                  <a:gd name="connsiteY1" fmla="*/ 102831 h 102830"/>
                  <a:gd name="connsiteX2" fmla="*/ 24500 w 62571"/>
                  <a:gd name="connsiteY2" fmla="*/ 100760 h 102830"/>
                  <a:gd name="connsiteX3" fmla="*/ 23120 w 62571"/>
                  <a:gd name="connsiteY3" fmla="*/ 94411 h 102830"/>
                  <a:gd name="connsiteX4" fmla="*/ 9179 w 62571"/>
                  <a:gd name="connsiteY4" fmla="*/ 68807 h 102830"/>
                  <a:gd name="connsiteX5" fmla="*/ 24915 w 62571"/>
                  <a:gd name="connsiteY5" fmla="*/ 42099 h 102830"/>
                  <a:gd name="connsiteX6" fmla="*/ 27192 w 62571"/>
                  <a:gd name="connsiteY6" fmla="*/ 39062 h 102830"/>
                  <a:gd name="connsiteX7" fmla="*/ 26433 w 62571"/>
                  <a:gd name="connsiteY7" fmla="*/ 35335 h 102830"/>
                  <a:gd name="connsiteX8" fmla="*/ 23258 w 62571"/>
                  <a:gd name="connsiteY8" fmla="*/ 25673 h 102830"/>
                  <a:gd name="connsiteX9" fmla="*/ 39684 w 62571"/>
                  <a:gd name="connsiteY9" fmla="*/ 9248 h 102830"/>
                  <a:gd name="connsiteX10" fmla="*/ 53969 w 62571"/>
                  <a:gd name="connsiteY10" fmla="*/ 17599 h 102830"/>
                  <a:gd name="connsiteX11" fmla="*/ 60250 w 62571"/>
                  <a:gd name="connsiteY11" fmla="*/ 19324 h 102830"/>
                  <a:gd name="connsiteX12" fmla="*/ 61975 w 62571"/>
                  <a:gd name="connsiteY12" fmla="*/ 13044 h 102830"/>
                  <a:gd name="connsiteX13" fmla="*/ 39684 w 62571"/>
                  <a:gd name="connsiteY13" fmla="*/ 0 h 102830"/>
                  <a:gd name="connsiteX14" fmla="*/ 14079 w 62571"/>
                  <a:gd name="connsiteY14" fmla="*/ 25604 h 102830"/>
                  <a:gd name="connsiteX15" fmla="*/ 16495 w 62571"/>
                  <a:gd name="connsiteY15" fmla="*/ 36508 h 102830"/>
                  <a:gd name="connsiteX16" fmla="*/ 1 w 62571"/>
                  <a:gd name="connsiteY16" fmla="*/ 68669 h 102830"/>
                  <a:gd name="connsiteX17" fmla="*/ 18151 w 62571"/>
                  <a:gd name="connsiteY17" fmla="*/ 102072 h 10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571" h="102830">
                    <a:moveTo>
                      <a:pt x="18151" y="102072"/>
                    </a:moveTo>
                    <a:cubicBezTo>
                      <a:pt x="18910" y="102555"/>
                      <a:pt x="19808" y="102831"/>
                      <a:pt x="20636" y="102831"/>
                    </a:cubicBezTo>
                    <a:cubicBezTo>
                      <a:pt x="22154" y="102831"/>
                      <a:pt x="23603" y="102072"/>
                      <a:pt x="24500" y="100760"/>
                    </a:cubicBezTo>
                    <a:cubicBezTo>
                      <a:pt x="25881" y="98621"/>
                      <a:pt x="25260" y="95791"/>
                      <a:pt x="23120" y="94411"/>
                    </a:cubicBezTo>
                    <a:cubicBezTo>
                      <a:pt x="14355" y="88752"/>
                      <a:pt x="9179" y="79159"/>
                      <a:pt x="9179" y="68807"/>
                    </a:cubicBezTo>
                    <a:cubicBezTo>
                      <a:pt x="9179" y="57696"/>
                      <a:pt x="15184" y="47482"/>
                      <a:pt x="24915" y="42099"/>
                    </a:cubicBezTo>
                    <a:cubicBezTo>
                      <a:pt x="26088" y="41477"/>
                      <a:pt x="26916" y="40373"/>
                      <a:pt x="27192" y="39062"/>
                    </a:cubicBezTo>
                    <a:cubicBezTo>
                      <a:pt x="27468" y="37751"/>
                      <a:pt x="27192" y="36439"/>
                      <a:pt x="26433" y="35335"/>
                    </a:cubicBezTo>
                    <a:cubicBezTo>
                      <a:pt x="24362" y="32506"/>
                      <a:pt x="23258" y="29124"/>
                      <a:pt x="23258" y="25673"/>
                    </a:cubicBezTo>
                    <a:cubicBezTo>
                      <a:pt x="23258" y="16632"/>
                      <a:pt x="30643" y="9248"/>
                      <a:pt x="39684" y="9248"/>
                    </a:cubicBezTo>
                    <a:cubicBezTo>
                      <a:pt x="45619" y="9248"/>
                      <a:pt x="51071" y="12423"/>
                      <a:pt x="53969" y="17599"/>
                    </a:cubicBezTo>
                    <a:cubicBezTo>
                      <a:pt x="55212" y="19807"/>
                      <a:pt x="58041" y="20566"/>
                      <a:pt x="60250" y="19324"/>
                    </a:cubicBezTo>
                    <a:cubicBezTo>
                      <a:pt x="62458" y="18082"/>
                      <a:pt x="63217" y="15252"/>
                      <a:pt x="61975" y="13044"/>
                    </a:cubicBezTo>
                    <a:cubicBezTo>
                      <a:pt x="57420" y="4969"/>
                      <a:pt x="48862" y="0"/>
                      <a:pt x="39684" y="0"/>
                    </a:cubicBezTo>
                    <a:cubicBezTo>
                      <a:pt x="25536" y="0"/>
                      <a:pt x="14079" y="11525"/>
                      <a:pt x="14079" y="25604"/>
                    </a:cubicBezTo>
                    <a:cubicBezTo>
                      <a:pt x="14079" y="29400"/>
                      <a:pt x="14908" y="33127"/>
                      <a:pt x="16495" y="36508"/>
                    </a:cubicBezTo>
                    <a:cubicBezTo>
                      <a:pt x="6212" y="43893"/>
                      <a:pt x="1" y="55832"/>
                      <a:pt x="1" y="68669"/>
                    </a:cubicBezTo>
                    <a:cubicBezTo>
                      <a:pt x="-68" y="82265"/>
                      <a:pt x="6764" y="94687"/>
                      <a:pt x="18151" y="102072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Freeform 68">
                <a:extLst>
                  <a:ext uri="{FF2B5EF4-FFF2-40B4-BE49-F238E27FC236}">
                    <a16:creationId xmlns:a16="http://schemas.microsoft.com/office/drawing/2014/main" id="{6212541F-9981-4A5C-AFE9-CC40AEBAE988}"/>
                  </a:ext>
                </a:extLst>
              </p:cNvPr>
              <p:cNvSpPr/>
              <p:nvPr/>
            </p:nvSpPr>
            <p:spPr>
              <a:xfrm>
                <a:off x="3011223" y="4121227"/>
                <a:ext cx="99746" cy="77577"/>
              </a:xfrm>
              <a:custGeom>
                <a:avLst/>
                <a:gdLst>
                  <a:gd name="connsiteX0" fmla="*/ 45762 w 99746"/>
                  <a:gd name="connsiteY0" fmla="*/ 75 h 77577"/>
                  <a:gd name="connsiteX1" fmla="*/ 22367 w 99746"/>
                  <a:gd name="connsiteY1" fmla="*/ 22849 h 77577"/>
                  <a:gd name="connsiteX2" fmla="*/ 75 w 99746"/>
                  <a:gd name="connsiteY2" fmla="*/ 51421 h 77577"/>
                  <a:gd name="connsiteX3" fmla="*/ 28992 w 99746"/>
                  <a:gd name="connsiteY3" fmla="*/ 76335 h 77577"/>
                  <a:gd name="connsiteX4" fmla="*/ 30027 w 99746"/>
                  <a:gd name="connsiteY4" fmla="*/ 76266 h 77577"/>
                  <a:gd name="connsiteX5" fmla="*/ 34099 w 99746"/>
                  <a:gd name="connsiteY5" fmla="*/ 71159 h 77577"/>
                  <a:gd name="connsiteX6" fmla="*/ 28992 w 99746"/>
                  <a:gd name="connsiteY6" fmla="*/ 67087 h 77577"/>
                  <a:gd name="connsiteX7" fmla="*/ 28302 w 99746"/>
                  <a:gd name="connsiteY7" fmla="*/ 67156 h 77577"/>
                  <a:gd name="connsiteX8" fmla="*/ 9254 w 99746"/>
                  <a:gd name="connsiteY8" fmla="*/ 50731 h 77577"/>
                  <a:gd name="connsiteX9" fmla="*/ 25679 w 99746"/>
                  <a:gd name="connsiteY9" fmla="*/ 31683 h 77577"/>
                  <a:gd name="connsiteX10" fmla="*/ 26645 w 99746"/>
                  <a:gd name="connsiteY10" fmla="*/ 31683 h 77577"/>
                  <a:gd name="connsiteX11" fmla="*/ 26921 w 99746"/>
                  <a:gd name="connsiteY11" fmla="*/ 31683 h 77577"/>
                  <a:gd name="connsiteX12" fmla="*/ 30303 w 99746"/>
                  <a:gd name="connsiteY12" fmla="*/ 30165 h 77577"/>
                  <a:gd name="connsiteX13" fmla="*/ 31476 w 99746"/>
                  <a:gd name="connsiteY13" fmla="*/ 26645 h 77577"/>
                  <a:gd name="connsiteX14" fmla="*/ 31476 w 99746"/>
                  <a:gd name="connsiteY14" fmla="*/ 26507 h 77577"/>
                  <a:gd name="connsiteX15" fmla="*/ 46452 w 99746"/>
                  <a:gd name="connsiteY15" fmla="*/ 9253 h 77577"/>
                  <a:gd name="connsiteX16" fmla="*/ 63154 w 99746"/>
                  <a:gd name="connsiteY16" fmla="*/ 20779 h 77577"/>
                  <a:gd name="connsiteX17" fmla="*/ 67640 w 99746"/>
                  <a:gd name="connsiteY17" fmla="*/ 24022 h 77577"/>
                  <a:gd name="connsiteX18" fmla="*/ 90414 w 99746"/>
                  <a:gd name="connsiteY18" fmla="*/ 44727 h 77577"/>
                  <a:gd name="connsiteX19" fmla="*/ 71919 w 99746"/>
                  <a:gd name="connsiteY19" fmla="*/ 68467 h 77577"/>
                  <a:gd name="connsiteX20" fmla="*/ 68192 w 99746"/>
                  <a:gd name="connsiteY20" fmla="*/ 73782 h 77577"/>
                  <a:gd name="connsiteX21" fmla="*/ 72747 w 99746"/>
                  <a:gd name="connsiteY21" fmla="*/ 77577 h 77577"/>
                  <a:gd name="connsiteX22" fmla="*/ 73506 w 99746"/>
                  <a:gd name="connsiteY22" fmla="*/ 77508 h 77577"/>
                  <a:gd name="connsiteX23" fmla="*/ 99662 w 99746"/>
                  <a:gd name="connsiteY23" fmla="*/ 44036 h 77577"/>
                  <a:gd name="connsiteX24" fmla="*/ 70814 w 99746"/>
                  <a:gd name="connsiteY24" fmla="*/ 14913 h 77577"/>
                  <a:gd name="connsiteX25" fmla="*/ 45762 w 99746"/>
                  <a:gd name="connsiteY25" fmla="*/ 75 h 77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746" h="77577">
                    <a:moveTo>
                      <a:pt x="45762" y="75"/>
                    </a:moveTo>
                    <a:cubicBezTo>
                      <a:pt x="33340" y="972"/>
                      <a:pt x="23609" y="10772"/>
                      <a:pt x="22367" y="22849"/>
                    </a:cubicBezTo>
                    <a:cubicBezTo>
                      <a:pt x="8840" y="25196"/>
                      <a:pt x="-960" y="37480"/>
                      <a:pt x="75" y="51421"/>
                    </a:cubicBezTo>
                    <a:cubicBezTo>
                      <a:pt x="1179" y="66259"/>
                      <a:pt x="14154" y="77439"/>
                      <a:pt x="28992" y="76335"/>
                    </a:cubicBezTo>
                    <a:cubicBezTo>
                      <a:pt x="29337" y="76335"/>
                      <a:pt x="29682" y="76266"/>
                      <a:pt x="30027" y="76266"/>
                    </a:cubicBezTo>
                    <a:cubicBezTo>
                      <a:pt x="32581" y="75990"/>
                      <a:pt x="34375" y="73713"/>
                      <a:pt x="34099" y="71159"/>
                    </a:cubicBezTo>
                    <a:cubicBezTo>
                      <a:pt x="33823" y="68605"/>
                      <a:pt x="31545" y="66811"/>
                      <a:pt x="28992" y="67087"/>
                    </a:cubicBezTo>
                    <a:cubicBezTo>
                      <a:pt x="28785" y="67087"/>
                      <a:pt x="28509" y="67156"/>
                      <a:pt x="28302" y="67156"/>
                    </a:cubicBezTo>
                    <a:cubicBezTo>
                      <a:pt x="18502" y="67915"/>
                      <a:pt x="9944" y="60531"/>
                      <a:pt x="9254" y="50731"/>
                    </a:cubicBezTo>
                    <a:cubicBezTo>
                      <a:pt x="8495" y="40931"/>
                      <a:pt x="15879" y="32373"/>
                      <a:pt x="25679" y="31683"/>
                    </a:cubicBezTo>
                    <a:cubicBezTo>
                      <a:pt x="26024" y="31683"/>
                      <a:pt x="26300" y="31683"/>
                      <a:pt x="26645" y="31683"/>
                    </a:cubicBezTo>
                    <a:lnTo>
                      <a:pt x="26921" y="31683"/>
                    </a:lnTo>
                    <a:cubicBezTo>
                      <a:pt x="28233" y="31683"/>
                      <a:pt x="29406" y="31131"/>
                      <a:pt x="30303" y="30165"/>
                    </a:cubicBezTo>
                    <a:cubicBezTo>
                      <a:pt x="31200" y="29198"/>
                      <a:pt x="31614" y="27956"/>
                      <a:pt x="31476" y="26645"/>
                    </a:cubicBezTo>
                    <a:cubicBezTo>
                      <a:pt x="31476" y="26576"/>
                      <a:pt x="31476" y="26507"/>
                      <a:pt x="31476" y="26507"/>
                    </a:cubicBezTo>
                    <a:cubicBezTo>
                      <a:pt x="30855" y="17604"/>
                      <a:pt x="37619" y="9875"/>
                      <a:pt x="46452" y="9253"/>
                    </a:cubicBezTo>
                    <a:cubicBezTo>
                      <a:pt x="53975" y="8701"/>
                      <a:pt x="61014" y="13532"/>
                      <a:pt x="63154" y="20779"/>
                    </a:cubicBezTo>
                    <a:cubicBezTo>
                      <a:pt x="63775" y="22780"/>
                      <a:pt x="65569" y="24091"/>
                      <a:pt x="67640" y="24022"/>
                    </a:cubicBezTo>
                    <a:cubicBezTo>
                      <a:pt x="79579" y="23746"/>
                      <a:pt x="89517" y="32856"/>
                      <a:pt x="90414" y="44727"/>
                    </a:cubicBezTo>
                    <a:cubicBezTo>
                      <a:pt x="91243" y="56321"/>
                      <a:pt x="83306" y="66535"/>
                      <a:pt x="71919" y="68467"/>
                    </a:cubicBezTo>
                    <a:cubicBezTo>
                      <a:pt x="69434" y="68882"/>
                      <a:pt x="67709" y="71297"/>
                      <a:pt x="68192" y="73782"/>
                    </a:cubicBezTo>
                    <a:cubicBezTo>
                      <a:pt x="68606" y="75990"/>
                      <a:pt x="70538" y="77577"/>
                      <a:pt x="72747" y="77577"/>
                    </a:cubicBezTo>
                    <a:cubicBezTo>
                      <a:pt x="73023" y="77577"/>
                      <a:pt x="73299" y="77577"/>
                      <a:pt x="73506" y="77508"/>
                    </a:cubicBezTo>
                    <a:cubicBezTo>
                      <a:pt x="89586" y="74748"/>
                      <a:pt x="100835" y="60324"/>
                      <a:pt x="99662" y="44036"/>
                    </a:cubicBezTo>
                    <a:cubicBezTo>
                      <a:pt x="98489" y="28439"/>
                      <a:pt x="86135" y="16224"/>
                      <a:pt x="70814" y="14913"/>
                    </a:cubicBezTo>
                    <a:cubicBezTo>
                      <a:pt x="66466" y="5389"/>
                      <a:pt x="56390" y="-754"/>
                      <a:pt x="45762" y="75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Freeform 69">
                <a:extLst>
                  <a:ext uri="{FF2B5EF4-FFF2-40B4-BE49-F238E27FC236}">
                    <a16:creationId xmlns:a16="http://schemas.microsoft.com/office/drawing/2014/main" id="{FA20FEF0-21B0-446F-BB0F-F2C107F3FF43}"/>
                  </a:ext>
                </a:extLst>
              </p:cNvPr>
              <p:cNvSpPr/>
              <p:nvPr/>
            </p:nvSpPr>
            <p:spPr>
              <a:xfrm>
                <a:off x="3051697" y="4167359"/>
                <a:ext cx="27028" cy="46697"/>
              </a:xfrm>
              <a:custGeom>
                <a:avLst/>
                <a:gdLst>
                  <a:gd name="connsiteX0" fmla="*/ 26269 w 27028"/>
                  <a:gd name="connsiteY0" fmla="*/ 7359 h 46697"/>
                  <a:gd name="connsiteX1" fmla="*/ 19920 w 27028"/>
                  <a:gd name="connsiteY1" fmla="*/ 6048 h 46697"/>
                  <a:gd name="connsiteX2" fmla="*/ 10258 w 27028"/>
                  <a:gd name="connsiteY2" fmla="*/ 12466 h 46697"/>
                  <a:gd name="connsiteX3" fmla="*/ 9154 w 27028"/>
                  <a:gd name="connsiteY3" fmla="*/ 3978 h 46697"/>
                  <a:gd name="connsiteX4" fmla="*/ 3978 w 27028"/>
                  <a:gd name="connsiteY4" fmla="*/ 44 h 46697"/>
                  <a:gd name="connsiteX5" fmla="*/ 44 w 27028"/>
                  <a:gd name="connsiteY5" fmla="*/ 5220 h 46697"/>
                  <a:gd name="connsiteX6" fmla="*/ 5013 w 27028"/>
                  <a:gd name="connsiteY6" fmla="*/ 42695 h 46697"/>
                  <a:gd name="connsiteX7" fmla="*/ 9568 w 27028"/>
                  <a:gd name="connsiteY7" fmla="*/ 46697 h 46697"/>
                  <a:gd name="connsiteX8" fmla="*/ 10189 w 27028"/>
                  <a:gd name="connsiteY8" fmla="*/ 46628 h 46697"/>
                  <a:gd name="connsiteX9" fmla="*/ 14123 w 27028"/>
                  <a:gd name="connsiteY9" fmla="*/ 41452 h 46697"/>
                  <a:gd name="connsiteX10" fmla="*/ 11638 w 27028"/>
                  <a:gd name="connsiteY10" fmla="*/ 22611 h 46697"/>
                  <a:gd name="connsiteX11" fmla="*/ 25027 w 27028"/>
                  <a:gd name="connsiteY11" fmla="*/ 13778 h 46697"/>
                  <a:gd name="connsiteX12" fmla="*/ 26269 w 27028"/>
                  <a:gd name="connsiteY12" fmla="*/ 7359 h 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028" h="46697">
                    <a:moveTo>
                      <a:pt x="26269" y="7359"/>
                    </a:moveTo>
                    <a:cubicBezTo>
                      <a:pt x="24889" y="5220"/>
                      <a:pt x="21990" y="4668"/>
                      <a:pt x="19920" y="6048"/>
                    </a:cubicBezTo>
                    <a:lnTo>
                      <a:pt x="10258" y="12466"/>
                    </a:lnTo>
                    <a:lnTo>
                      <a:pt x="9154" y="3978"/>
                    </a:lnTo>
                    <a:cubicBezTo>
                      <a:pt x="8809" y="1424"/>
                      <a:pt x="6531" y="-301"/>
                      <a:pt x="3978" y="44"/>
                    </a:cubicBezTo>
                    <a:cubicBezTo>
                      <a:pt x="1424" y="389"/>
                      <a:pt x="-301" y="2666"/>
                      <a:pt x="44" y="5220"/>
                    </a:cubicBezTo>
                    <a:lnTo>
                      <a:pt x="5013" y="42695"/>
                    </a:lnTo>
                    <a:cubicBezTo>
                      <a:pt x="5289" y="45041"/>
                      <a:pt x="7290" y="46697"/>
                      <a:pt x="9568" y="46697"/>
                    </a:cubicBezTo>
                    <a:cubicBezTo>
                      <a:pt x="9775" y="46697"/>
                      <a:pt x="9982" y="46697"/>
                      <a:pt x="10189" y="46628"/>
                    </a:cubicBezTo>
                    <a:cubicBezTo>
                      <a:pt x="12742" y="46283"/>
                      <a:pt x="14468" y="44006"/>
                      <a:pt x="14123" y="41452"/>
                    </a:cubicBezTo>
                    <a:lnTo>
                      <a:pt x="11638" y="22611"/>
                    </a:lnTo>
                    <a:lnTo>
                      <a:pt x="25027" y="13778"/>
                    </a:lnTo>
                    <a:cubicBezTo>
                      <a:pt x="27097" y="12328"/>
                      <a:pt x="27649" y="9430"/>
                      <a:pt x="26269" y="7359"/>
                    </a:cubicBezTo>
                    <a:close/>
                  </a:path>
                </a:pathLst>
              </a:custGeom>
              <a:grpFill/>
              <a:ln w="6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519C4A5-13AD-4340-BD9C-660D41517E0F}"/>
              </a:ext>
            </a:extLst>
          </p:cNvPr>
          <p:cNvGrpSpPr/>
          <p:nvPr/>
        </p:nvGrpSpPr>
        <p:grpSpPr>
          <a:xfrm>
            <a:off x="6440605" y="2849418"/>
            <a:ext cx="659481" cy="647937"/>
            <a:chOff x="4640417" y="396950"/>
            <a:chExt cx="1548000" cy="1548000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52FC7BFE-0BCC-4428-B46E-A6371955ED68}"/>
                </a:ext>
              </a:extLst>
            </p:cNvPr>
            <p:cNvSpPr/>
            <p:nvPr/>
          </p:nvSpPr>
          <p:spPr>
            <a:xfrm>
              <a:off x="4640417" y="396950"/>
              <a:ext cx="1548000" cy="154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315" name="Picture 21">
              <a:extLst>
                <a:ext uri="{FF2B5EF4-FFF2-40B4-BE49-F238E27FC236}">
                  <a16:creationId xmlns:a16="http://schemas.microsoft.com/office/drawing/2014/main" id="{49BB6C50-CE20-4ACE-A569-DF2E6A99D856}"/>
                </a:ext>
              </a:extLst>
            </p:cNvPr>
            <p:cNvGrpSpPr/>
            <p:nvPr/>
          </p:nvGrpSpPr>
          <p:grpSpPr>
            <a:xfrm>
              <a:off x="4847898" y="640720"/>
              <a:ext cx="1140713" cy="850701"/>
              <a:chOff x="4847898" y="640720"/>
              <a:chExt cx="1140713" cy="850701"/>
            </a:xfrm>
            <a:solidFill>
              <a:schemeClr val="bg1">
                <a:lumMod val="75000"/>
              </a:schemeClr>
            </a:solidFill>
          </p:grpSpPr>
          <p:sp>
            <p:nvSpPr>
              <p:cNvPr id="316" name="Freeform 113">
                <a:extLst>
                  <a:ext uri="{FF2B5EF4-FFF2-40B4-BE49-F238E27FC236}">
                    <a16:creationId xmlns:a16="http://schemas.microsoft.com/office/drawing/2014/main" id="{BD9A3C6A-1280-403E-BDCE-5943D8B35E2E}"/>
                  </a:ext>
                </a:extLst>
              </p:cNvPr>
              <p:cNvSpPr/>
              <p:nvPr/>
            </p:nvSpPr>
            <p:spPr>
              <a:xfrm>
                <a:off x="5079908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Freeform 114">
                <a:extLst>
                  <a:ext uri="{FF2B5EF4-FFF2-40B4-BE49-F238E27FC236}">
                    <a16:creationId xmlns:a16="http://schemas.microsoft.com/office/drawing/2014/main" id="{3DA081C2-5F6A-4BD9-AF97-CE29A0299506}"/>
                  </a:ext>
                </a:extLst>
              </p:cNvPr>
              <p:cNvSpPr/>
              <p:nvPr/>
            </p:nvSpPr>
            <p:spPr>
              <a:xfrm>
                <a:off x="5466590" y="1182075"/>
                <a:ext cx="128894" cy="128894"/>
              </a:xfrm>
              <a:custGeom>
                <a:avLst/>
                <a:gdLst>
                  <a:gd name="connsiteX0" fmla="*/ 128894 w 128894"/>
                  <a:gd name="connsiteY0" fmla="*/ 128894 h 128894"/>
                  <a:gd name="connsiteX1" fmla="*/ 0 w 128894"/>
                  <a:gd name="connsiteY1" fmla="*/ 128894 h 128894"/>
                  <a:gd name="connsiteX2" fmla="*/ 0 w 128894"/>
                  <a:gd name="connsiteY2" fmla="*/ 0 h 128894"/>
                  <a:gd name="connsiteX3" fmla="*/ 128894 w 128894"/>
                  <a:gd name="connsiteY3" fmla="*/ 0 h 128894"/>
                  <a:gd name="connsiteX4" fmla="*/ 25779 w 128894"/>
                  <a:gd name="connsiteY4" fmla="*/ 103115 h 128894"/>
                  <a:gd name="connsiteX5" fmla="*/ 103115 w 128894"/>
                  <a:gd name="connsiteY5" fmla="*/ 103115 h 128894"/>
                  <a:gd name="connsiteX6" fmla="*/ 103115 w 128894"/>
                  <a:gd name="connsiteY6" fmla="*/ 25779 h 128894"/>
                  <a:gd name="connsiteX7" fmla="*/ 25779 w 128894"/>
                  <a:gd name="connsiteY7" fmla="*/ 25779 h 12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94" h="128894">
                    <a:moveTo>
                      <a:pt x="128894" y="128894"/>
                    </a:moveTo>
                    <a:lnTo>
                      <a:pt x="0" y="128894"/>
                    </a:lnTo>
                    <a:lnTo>
                      <a:pt x="0" y="0"/>
                    </a:lnTo>
                    <a:lnTo>
                      <a:pt x="128894" y="0"/>
                    </a:lnTo>
                    <a:close/>
                    <a:moveTo>
                      <a:pt x="25779" y="103115"/>
                    </a:moveTo>
                    <a:lnTo>
                      <a:pt x="103115" y="103115"/>
                    </a:lnTo>
                    <a:lnTo>
                      <a:pt x="103115" y="25779"/>
                    </a:lnTo>
                    <a:lnTo>
                      <a:pt x="25779" y="2577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Freeform 115">
                <a:extLst>
                  <a:ext uri="{FF2B5EF4-FFF2-40B4-BE49-F238E27FC236}">
                    <a16:creationId xmlns:a16="http://schemas.microsoft.com/office/drawing/2014/main" id="{DA945851-35DD-462F-881A-011C12A95D4C}"/>
                  </a:ext>
                </a:extLst>
              </p:cNvPr>
              <p:cNvSpPr/>
              <p:nvPr/>
            </p:nvSpPr>
            <p:spPr>
              <a:xfrm>
                <a:off x="4847898" y="640720"/>
                <a:ext cx="1140713" cy="850701"/>
              </a:xfrm>
              <a:custGeom>
                <a:avLst/>
                <a:gdLst>
                  <a:gd name="connsiteX0" fmla="*/ 979596 w 1140713"/>
                  <a:gd name="connsiteY0" fmla="*/ 585412 h 850701"/>
                  <a:gd name="connsiteX1" fmla="*/ 993632 w 1140713"/>
                  <a:gd name="connsiteY1" fmla="*/ 585412 h 850701"/>
                  <a:gd name="connsiteX2" fmla="*/ 994767 w 1140713"/>
                  <a:gd name="connsiteY2" fmla="*/ 585205 h 850701"/>
                  <a:gd name="connsiteX3" fmla="*/ 1140713 w 1140713"/>
                  <a:gd name="connsiteY3" fmla="*/ 376732 h 850701"/>
                  <a:gd name="connsiteX4" fmla="*/ 966706 w 1140713"/>
                  <a:gd name="connsiteY4" fmla="*/ 0 h 850701"/>
                  <a:gd name="connsiteX5" fmla="*/ 792699 w 1140713"/>
                  <a:gd name="connsiteY5" fmla="*/ 376732 h 850701"/>
                  <a:gd name="connsiteX6" fmla="*/ 938620 w 1140713"/>
                  <a:gd name="connsiteY6" fmla="*/ 585257 h 850701"/>
                  <a:gd name="connsiteX7" fmla="*/ 953817 w 1140713"/>
                  <a:gd name="connsiteY7" fmla="*/ 585257 h 850701"/>
                  <a:gd name="connsiteX8" fmla="*/ 953817 w 1140713"/>
                  <a:gd name="connsiteY8" fmla="*/ 824923 h 850701"/>
                  <a:gd name="connsiteX9" fmla="*/ 850702 w 1140713"/>
                  <a:gd name="connsiteY9" fmla="*/ 824923 h 850701"/>
                  <a:gd name="connsiteX10" fmla="*/ 850702 w 1140713"/>
                  <a:gd name="connsiteY10" fmla="*/ 588621 h 850701"/>
                  <a:gd name="connsiteX11" fmla="*/ 824923 w 1140713"/>
                  <a:gd name="connsiteY11" fmla="*/ 566541 h 850701"/>
                  <a:gd name="connsiteX12" fmla="*/ 824923 w 1140713"/>
                  <a:gd name="connsiteY12" fmla="*/ 824923 h 850701"/>
                  <a:gd name="connsiteX13" fmla="*/ 567134 w 1140713"/>
                  <a:gd name="connsiteY13" fmla="*/ 824923 h 850701"/>
                  <a:gd name="connsiteX14" fmla="*/ 567134 w 1140713"/>
                  <a:gd name="connsiteY14" fmla="*/ 541356 h 850701"/>
                  <a:gd name="connsiteX15" fmla="*/ 412461 w 1140713"/>
                  <a:gd name="connsiteY15" fmla="*/ 541356 h 850701"/>
                  <a:gd name="connsiteX16" fmla="*/ 412461 w 1140713"/>
                  <a:gd name="connsiteY16" fmla="*/ 824923 h 850701"/>
                  <a:gd name="connsiteX17" fmla="*/ 180452 w 1140713"/>
                  <a:gd name="connsiteY17" fmla="*/ 824923 h 850701"/>
                  <a:gd name="connsiteX18" fmla="*/ 180452 w 1140713"/>
                  <a:gd name="connsiteY18" fmla="*/ 469845 h 850701"/>
                  <a:gd name="connsiteX19" fmla="*/ 490043 w 1140713"/>
                  <a:gd name="connsiteY19" fmla="*/ 160254 h 850701"/>
                  <a:gd name="connsiteX20" fmla="*/ 761094 w 1140713"/>
                  <a:gd name="connsiteY20" fmla="*/ 431306 h 850701"/>
                  <a:gd name="connsiteX21" fmla="*/ 754985 w 1140713"/>
                  <a:gd name="connsiteY21" fmla="*/ 388771 h 850701"/>
                  <a:gd name="connsiteX22" fmla="*/ 490043 w 1140713"/>
                  <a:gd name="connsiteY22" fmla="*/ 123738 h 850701"/>
                  <a:gd name="connsiteX23" fmla="*/ 154673 w 1140713"/>
                  <a:gd name="connsiteY23" fmla="*/ 459173 h 850701"/>
                  <a:gd name="connsiteX24" fmla="*/ 154673 w 1140713"/>
                  <a:gd name="connsiteY24" fmla="*/ 459173 h 850701"/>
                  <a:gd name="connsiteX25" fmla="*/ 107833 w 1140713"/>
                  <a:gd name="connsiteY25" fmla="*/ 506013 h 850701"/>
                  <a:gd name="connsiteX26" fmla="*/ 74759 w 1140713"/>
                  <a:gd name="connsiteY26" fmla="*/ 472462 h 850701"/>
                  <a:gd name="connsiteX27" fmla="*/ 490120 w 1140713"/>
                  <a:gd name="connsiteY27" fmla="*/ 57139 h 850701"/>
                  <a:gd name="connsiteX28" fmla="*/ 757795 w 1140713"/>
                  <a:gd name="connsiteY28" fmla="*/ 324813 h 850701"/>
                  <a:gd name="connsiteX29" fmla="*/ 763711 w 1140713"/>
                  <a:gd name="connsiteY29" fmla="*/ 294291 h 850701"/>
                  <a:gd name="connsiteX30" fmla="*/ 490120 w 1140713"/>
                  <a:gd name="connsiteY30" fmla="*/ 20623 h 850701"/>
                  <a:gd name="connsiteX31" fmla="*/ 38488 w 1140713"/>
                  <a:gd name="connsiteY31" fmla="*/ 472320 h 850701"/>
                  <a:gd name="connsiteX32" fmla="*/ 107691 w 1140713"/>
                  <a:gd name="connsiteY32" fmla="*/ 542644 h 850701"/>
                  <a:gd name="connsiteX33" fmla="*/ 154673 w 1140713"/>
                  <a:gd name="connsiteY33" fmla="*/ 495624 h 850701"/>
                  <a:gd name="connsiteX34" fmla="*/ 154673 w 1140713"/>
                  <a:gd name="connsiteY34" fmla="*/ 824923 h 850701"/>
                  <a:gd name="connsiteX35" fmla="*/ 0 w 1140713"/>
                  <a:gd name="connsiteY35" fmla="*/ 824923 h 850701"/>
                  <a:gd name="connsiteX36" fmla="*/ 0 w 1140713"/>
                  <a:gd name="connsiteY36" fmla="*/ 850702 h 850701"/>
                  <a:gd name="connsiteX37" fmla="*/ 1134269 w 1140713"/>
                  <a:gd name="connsiteY37" fmla="*/ 850702 h 850701"/>
                  <a:gd name="connsiteX38" fmla="*/ 1134269 w 1140713"/>
                  <a:gd name="connsiteY38" fmla="*/ 824923 h 850701"/>
                  <a:gd name="connsiteX39" fmla="*/ 979596 w 1140713"/>
                  <a:gd name="connsiteY39" fmla="*/ 824923 h 850701"/>
                  <a:gd name="connsiteX40" fmla="*/ 942113 w 1140713"/>
                  <a:gd name="connsiteY40" fmla="*/ 559633 h 850701"/>
                  <a:gd name="connsiteX41" fmla="*/ 818478 w 1140713"/>
                  <a:gd name="connsiteY41" fmla="*/ 376732 h 850701"/>
                  <a:gd name="connsiteX42" fmla="*/ 966229 w 1140713"/>
                  <a:gd name="connsiteY42" fmla="*/ 25740 h 850701"/>
                  <a:gd name="connsiteX43" fmla="*/ 1114935 w 1140713"/>
                  <a:gd name="connsiteY43" fmla="*/ 376732 h 850701"/>
                  <a:gd name="connsiteX44" fmla="*/ 991312 w 1140713"/>
                  <a:gd name="connsiteY44" fmla="*/ 559684 h 850701"/>
                  <a:gd name="connsiteX45" fmla="*/ 979596 w 1140713"/>
                  <a:gd name="connsiteY45" fmla="*/ 559684 h 850701"/>
                  <a:gd name="connsiteX46" fmla="*/ 979596 w 1140713"/>
                  <a:gd name="connsiteY46" fmla="*/ 474743 h 850701"/>
                  <a:gd name="connsiteX47" fmla="*/ 1074500 w 1140713"/>
                  <a:gd name="connsiteY47" fmla="*/ 379825 h 850701"/>
                  <a:gd name="connsiteX48" fmla="*/ 1056275 w 1140713"/>
                  <a:gd name="connsiteY48" fmla="*/ 361600 h 850701"/>
                  <a:gd name="connsiteX49" fmla="*/ 979596 w 1140713"/>
                  <a:gd name="connsiteY49" fmla="*/ 438240 h 850701"/>
                  <a:gd name="connsiteX50" fmla="*/ 979596 w 1140713"/>
                  <a:gd name="connsiteY50" fmla="*/ 219120 h 850701"/>
                  <a:gd name="connsiteX51" fmla="*/ 953817 w 1140713"/>
                  <a:gd name="connsiteY51" fmla="*/ 219120 h 850701"/>
                  <a:gd name="connsiteX52" fmla="*/ 953817 w 1140713"/>
                  <a:gd name="connsiteY52" fmla="*/ 368186 h 850701"/>
                  <a:gd name="connsiteX53" fmla="*/ 888081 w 1140713"/>
                  <a:gd name="connsiteY53" fmla="*/ 302450 h 850701"/>
                  <a:gd name="connsiteX54" fmla="*/ 869907 w 1140713"/>
                  <a:gd name="connsiteY54" fmla="*/ 320727 h 850701"/>
                  <a:gd name="connsiteX55" fmla="*/ 953817 w 1140713"/>
                  <a:gd name="connsiteY55" fmla="*/ 404637 h 850701"/>
                  <a:gd name="connsiteX56" fmla="*/ 953817 w 1140713"/>
                  <a:gd name="connsiteY56" fmla="*/ 559684 h 850701"/>
                  <a:gd name="connsiteX57" fmla="*/ 541356 w 1140713"/>
                  <a:gd name="connsiteY57" fmla="*/ 824923 h 850701"/>
                  <a:gd name="connsiteX58" fmla="*/ 438240 w 1140713"/>
                  <a:gd name="connsiteY58" fmla="*/ 824923 h 850701"/>
                  <a:gd name="connsiteX59" fmla="*/ 438240 w 1140713"/>
                  <a:gd name="connsiteY59" fmla="*/ 567134 h 850701"/>
                  <a:gd name="connsiteX60" fmla="*/ 541356 w 1140713"/>
                  <a:gd name="connsiteY60" fmla="*/ 567134 h 85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40713" h="850701">
                    <a:moveTo>
                      <a:pt x="979596" y="585412"/>
                    </a:moveTo>
                    <a:lnTo>
                      <a:pt x="993632" y="585412"/>
                    </a:lnTo>
                    <a:lnTo>
                      <a:pt x="994767" y="585205"/>
                    </a:lnTo>
                    <a:cubicBezTo>
                      <a:pt x="1082067" y="569545"/>
                      <a:pt x="1140713" y="485738"/>
                      <a:pt x="1140713" y="376732"/>
                    </a:cubicBezTo>
                    <a:cubicBezTo>
                      <a:pt x="1140713" y="260547"/>
                      <a:pt x="1020378" y="0"/>
                      <a:pt x="966706" y="0"/>
                    </a:cubicBezTo>
                    <a:cubicBezTo>
                      <a:pt x="913035" y="0"/>
                      <a:pt x="792699" y="260547"/>
                      <a:pt x="792699" y="376732"/>
                    </a:cubicBezTo>
                    <a:cubicBezTo>
                      <a:pt x="792699" y="485609"/>
                      <a:pt x="851333" y="569416"/>
                      <a:pt x="938620" y="585257"/>
                    </a:cubicBezTo>
                    <a:lnTo>
                      <a:pt x="953817" y="585257"/>
                    </a:lnTo>
                    <a:lnTo>
                      <a:pt x="953817" y="824923"/>
                    </a:lnTo>
                    <a:lnTo>
                      <a:pt x="850702" y="824923"/>
                    </a:lnTo>
                    <a:lnTo>
                      <a:pt x="850702" y="588621"/>
                    </a:lnTo>
                    <a:cubicBezTo>
                      <a:pt x="841514" y="581986"/>
                      <a:pt x="832891" y="574600"/>
                      <a:pt x="824923" y="566541"/>
                    </a:cubicBezTo>
                    <a:lnTo>
                      <a:pt x="824923" y="824923"/>
                    </a:lnTo>
                    <a:lnTo>
                      <a:pt x="567134" y="824923"/>
                    </a:lnTo>
                    <a:lnTo>
                      <a:pt x="567134" y="541356"/>
                    </a:lnTo>
                    <a:lnTo>
                      <a:pt x="412461" y="541356"/>
                    </a:lnTo>
                    <a:lnTo>
                      <a:pt x="412461" y="824923"/>
                    </a:lnTo>
                    <a:lnTo>
                      <a:pt x="180452" y="824923"/>
                    </a:lnTo>
                    <a:lnTo>
                      <a:pt x="180452" y="469845"/>
                    </a:lnTo>
                    <a:lnTo>
                      <a:pt x="490043" y="160254"/>
                    </a:lnTo>
                    <a:lnTo>
                      <a:pt x="761094" y="431306"/>
                    </a:lnTo>
                    <a:cubicBezTo>
                      <a:pt x="758077" y="417286"/>
                      <a:pt x="756035" y="403073"/>
                      <a:pt x="754985" y="388771"/>
                    </a:cubicBezTo>
                    <a:lnTo>
                      <a:pt x="490043" y="123738"/>
                    </a:lnTo>
                    <a:lnTo>
                      <a:pt x="154673" y="459173"/>
                    </a:lnTo>
                    <a:lnTo>
                      <a:pt x="154673" y="459173"/>
                    </a:lnTo>
                    <a:lnTo>
                      <a:pt x="107833" y="506013"/>
                    </a:lnTo>
                    <a:lnTo>
                      <a:pt x="74759" y="472462"/>
                    </a:lnTo>
                    <a:lnTo>
                      <a:pt x="490120" y="57139"/>
                    </a:lnTo>
                    <a:lnTo>
                      <a:pt x="757795" y="324813"/>
                    </a:lnTo>
                    <a:cubicBezTo>
                      <a:pt x="759316" y="315301"/>
                      <a:pt x="761313" y="305080"/>
                      <a:pt x="763711" y="294291"/>
                    </a:cubicBezTo>
                    <a:lnTo>
                      <a:pt x="490120" y="20623"/>
                    </a:lnTo>
                    <a:lnTo>
                      <a:pt x="38488" y="472320"/>
                    </a:lnTo>
                    <a:lnTo>
                      <a:pt x="107691" y="542644"/>
                    </a:lnTo>
                    <a:lnTo>
                      <a:pt x="154673" y="495624"/>
                    </a:lnTo>
                    <a:lnTo>
                      <a:pt x="154673" y="824923"/>
                    </a:lnTo>
                    <a:lnTo>
                      <a:pt x="0" y="824923"/>
                    </a:lnTo>
                    <a:lnTo>
                      <a:pt x="0" y="850702"/>
                    </a:lnTo>
                    <a:lnTo>
                      <a:pt x="1134269" y="850702"/>
                    </a:lnTo>
                    <a:lnTo>
                      <a:pt x="1134269" y="824923"/>
                    </a:lnTo>
                    <a:lnTo>
                      <a:pt x="979596" y="824923"/>
                    </a:lnTo>
                    <a:close/>
                    <a:moveTo>
                      <a:pt x="942113" y="559633"/>
                    </a:moveTo>
                    <a:cubicBezTo>
                      <a:pt x="868115" y="545609"/>
                      <a:pt x="818478" y="472255"/>
                      <a:pt x="818478" y="376732"/>
                    </a:cubicBezTo>
                    <a:cubicBezTo>
                      <a:pt x="818478" y="261926"/>
                      <a:pt x="936274" y="32713"/>
                      <a:pt x="966229" y="25740"/>
                    </a:cubicBezTo>
                    <a:cubicBezTo>
                      <a:pt x="997164" y="32726"/>
                      <a:pt x="1114935" y="261965"/>
                      <a:pt x="1114935" y="376732"/>
                    </a:cubicBezTo>
                    <a:cubicBezTo>
                      <a:pt x="1114935" y="472371"/>
                      <a:pt x="1065310" y="545725"/>
                      <a:pt x="991312" y="559684"/>
                    </a:cubicBezTo>
                    <a:lnTo>
                      <a:pt x="979596" y="559684"/>
                    </a:lnTo>
                    <a:lnTo>
                      <a:pt x="979596" y="474743"/>
                    </a:lnTo>
                    <a:lnTo>
                      <a:pt x="1074500" y="379825"/>
                    </a:lnTo>
                    <a:lnTo>
                      <a:pt x="1056275" y="361600"/>
                    </a:lnTo>
                    <a:lnTo>
                      <a:pt x="979596" y="438240"/>
                    </a:lnTo>
                    <a:lnTo>
                      <a:pt x="979596" y="219120"/>
                    </a:lnTo>
                    <a:lnTo>
                      <a:pt x="953817" y="219120"/>
                    </a:lnTo>
                    <a:lnTo>
                      <a:pt x="953817" y="368186"/>
                    </a:lnTo>
                    <a:lnTo>
                      <a:pt x="888081" y="302450"/>
                    </a:lnTo>
                    <a:lnTo>
                      <a:pt x="869907" y="320727"/>
                    </a:lnTo>
                    <a:lnTo>
                      <a:pt x="953817" y="404637"/>
                    </a:lnTo>
                    <a:lnTo>
                      <a:pt x="953817" y="559684"/>
                    </a:lnTo>
                    <a:close/>
                    <a:moveTo>
                      <a:pt x="541356" y="824923"/>
                    </a:moveTo>
                    <a:lnTo>
                      <a:pt x="438240" y="824923"/>
                    </a:lnTo>
                    <a:lnTo>
                      <a:pt x="438240" y="567134"/>
                    </a:lnTo>
                    <a:lnTo>
                      <a:pt x="541356" y="5671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D44FE25E-658C-4D28-A8E0-F23E18FD1C93}"/>
              </a:ext>
            </a:extLst>
          </p:cNvPr>
          <p:cNvGrpSpPr/>
          <p:nvPr/>
        </p:nvGrpSpPr>
        <p:grpSpPr>
          <a:xfrm>
            <a:off x="6707754" y="3616000"/>
            <a:ext cx="376897" cy="371353"/>
            <a:chOff x="5222140" y="3960888"/>
            <a:chExt cx="1080000" cy="1080000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05A567DB-0689-4DA2-9C36-68AFA0AF77D4}"/>
                </a:ext>
              </a:extLst>
            </p:cNvPr>
            <p:cNvSpPr/>
            <p:nvPr/>
          </p:nvSpPr>
          <p:spPr bwMode="auto">
            <a:xfrm>
              <a:off x="5740781" y="4408285"/>
              <a:ext cx="58397" cy="1174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AC1696EE-C16D-4716-811E-61B4A807DA01}"/>
                </a:ext>
              </a:extLst>
            </p:cNvPr>
            <p:cNvGrpSpPr/>
            <p:nvPr/>
          </p:nvGrpSpPr>
          <p:grpSpPr>
            <a:xfrm>
              <a:off x="5222140" y="3960888"/>
              <a:ext cx="1080000" cy="1080000"/>
              <a:chOff x="5318044" y="3934199"/>
              <a:chExt cx="931259" cy="931259"/>
            </a:xfrm>
          </p:grpSpPr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C1CD7943-1D51-45C4-8095-DF2E402766F8}"/>
                  </a:ext>
                </a:extLst>
              </p:cNvPr>
              <p:cNvSpPr/>
              <p:nvPr/>
            </p:nvSpPr>
            <p:spPr>
              <a:xfrm>
                <a:off x="5318044" y="3934199"/>
                <a:ext cx="931259" cy="93125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323" name="Picture 185">
                <a:extLst>
                  <a:ext uri="{FF2B5EF4-FFF2-40B4-BE49-F238E27FC236}">
                    <a16:creationId xmlns:a16="http://schemas.microsoft.com/office/drawing/2014/main" id="{FFF89EF4-947C-4AD8-A79E-AA25EE03A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/>
            </p:blipFill>
            <p:spPr>
              <a:xfrm>
                <a:off x="5512771" y="4195778"/>
                <a:ext cx="519705" cy="499717"/>
              </a:xfrm>
              <a:prstGeom prst="rect">
                <a:avLst/>
              </a:prstGeom>
            </p:spPr>
          </p:pic>
        </p:grp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202AAF9-684D-4CCB-AC9A-FDFA71E83A22}"/>
              </a:ext>
            </a:extLst>
          </p:cNvPr>
          <p:cNvGrpSpPr/>
          <p:nvPr/>
        </p:nvGrpSpPr>
        <p:grpSpPr>
          <a:xfrm>
            <a:off x="8815047" y="3848976"/>
            <a:ext cx="768000" cy="768000"/>
            <a:chOff x="1706642" y="5410432"/>
            <a:chExt cx="1161195" cy="1161195"/>
          </a:xfrm>
        </p:grpSpPr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2CA8AB43-49F8-42A6-90C1-74122AE2808C}"/>
                </a:ext>
              </a:extLst>
            </p:cNvPr>
            <p:cNvSpPr/>
            <p:nvPr/>
          </p:nvSpPr>
          <p:spPr>
            <a:xfrm>
              <a:off x="1706642" y="5410432"/>
              <a:ext cx="1161195" cy="11611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4BBBD2CC-B376-4BF4-934B-EB9626370D10}"/>
                </a:ext>
              </a:extLst>
            </p:cNvPr>
            <p:cNvGrpSpPr/>
            <p:nvPr/>
          </p:nvGrpSpPr>
          <p:grpSpPr>
            <a:xfrm>
              <a:off x="1847915" y="5908768"/>
              <a:ext cx="884585" cy="331284"/>
              <a:chOff x="4041011" y="1007405"/>
              <a:chExt cx="884585" cy="331284"/>
            </a:xfrm>
            <a:solidFill>
              <a:schemeClr val="bg1">
                <a:lumMod val="95000"/>
              </a:schemeClr>
            </a:solidFill>
          </p:grpSpPr>
          <p:sp>
            <p:nvSpPr>
              <p:cNvPr id="329" name="Rounded Rectangle 87">
                <a:extLst>
                  <a:ext uri="{FF2B5EF4-FFF2-40B4-BE49-F238E27FC236}">
                    <a16:creationId xmlns:a16="http://schemas.microsoft.com/office/drawing/2014/main" id="{B45CB3C4-B247-4B81-B089-6E83EE0FBA95}"/>
                  </a:ext>
                </a:extLst>
              </p:cNvPr>
              <p:cNvSpPr/>
              <p:nvPr/>
            </p:nvSpPr>
            <p:spPr>
              <a:xfrm>
                <a:off x="4112222" y="1012230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0" name="Rounded Rectangle 88">
                <a:extLst>
                  <a:ext uri="{FF2B5EF4-FFF2-40B4-BE49-F238E27FC236}">
                    <a16:creationId xmlns:a16="http://schemas.microsoft.com/office/drawing/2014/main" id="{1F67A248-5711-445B-A7B2-E547682BDFFF}"/>
                  </a:ext>
                </a:extLst>
              </p:cNvPr>
              <p:cNvSpPr/>
              <p:nvPr/>
            </p:nvSpPr>
            <p:spPr>
              <a:xfrm>
                <a:off x="4471009" y="1012229"/>
                <a:ext cx="363498" cy="32645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1" name="Rounded Rectangle 89">
                <a:extLst>
                  <a:ext uri="{FF2B5EF4-FFF2-40B4-BE49-F238E27FC236}">
                    <a16:creationId xmlns:a16="http://schemas.microsoft.com/office/drawing/2014/main" id="{6188828B-43D9-4B69-A894-96155D7C4A5C}"/>
                  </a:ext>
                </a:extLst>
              </p:cNvPr>
              <p:cNvSpPr/>
              <p:nvPr/>
            </p:nvSpPr>
            <p:spPr>
              <a:xfrm>
                <a:off x="4043853" y="1007405"/>
                <a:ext cx="844830" cy="51845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2" name="Rounded Rectangle 90">
                <a:extLst>
                  <a:ext uri="{FF2B5EF4-FFF2-40B4-BE49-F238E27FC236}">
                    <a16:creationId xmlns:a16="http://schemas.microsoft.com/office/drawing/2014/main" id="{8077B154-53DE-4762-8A00-17CD39635660}"/>
                  </a:ext>
                </a:extLst>
              </p:cNvPr>
              <p:cNvSpPr/>
              <p:nvPr/>
            </p:nvSpPr>
            <p:spPr>
              <a:xfrm>
                <a:off x="4397869" y="1100936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3" name="Rounded Rectangle 91">
                <a:extLst>
                  <a:ext uri="{FF2B5EF4-FFF2-40B4-BE49-F238E27FC236}">
                    <a16:creationId xmlns:a16="http://schemas.microsoft.com/office/drawing/2014/main" id="{7BB7D6EB-E825-48D7-AE2F-A2266CAA94E6}"/>
                  </a:ext>
                </a:extLst>
              </p:cNvPr>
              <p:cNvSpPr/>
              <p:nvPr/>
            </p:nvSpPr>
            <p:spPr>
              <a:xfrm>
                <a:off x="4041011" y="1110022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4" name="Rounded Rectangle 92">
                <a:extLst>
                  <a:ext uri="{FF2B5EF4-FFF2-40B4-BE49-F238E27FC236}">
                    <a16:creationId xmlns:a16="http://schemas.microsoft.com/office/drawing/2014/main" id="{7C2D93B3-5348-420C-B7AF-2029353FEB21}"/>
                  </a:ext>
                </a:extLst>
              </p:cNvPr>
              <p:cNvSpPr/>
              <p:nvPr/>
            </p:nvSpPr>
            <p:spPr>
              <a:xfrm>
                <a:off x="4787948" y="1100937"/>
                <a:ext cx="137648" cy="45719"/>
              </a:xfrm>
              <a:prstGeom prst="roundRect">
                <a:avLst/>
              </a:prstGeom>
              <a:grpFill/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3AC851C1-E60B-434A-A8B6-11265F9A16C0}"/>
                  </a:ext>
                </a:extLst>
              </p:cNvPr>
              <p:cNvGrpSpPr/>
              <p:nvPr/>
            </p:nvGrpSpPr>
            <p:grpSpPr>
              <a:xfrm>
                <a:off x="4115771" y="119732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339" name="Freeform 97">
                  <a:extLst>
                    <a:ext uri="{FF2B5EF4-FFF2-40B4-BE49-F238E27FC236}">
                      <a16:creationId xmlns:a16="http://schemas.microsoft.com/office/drawing/2014/main" id="{39F3EB88-5621-49F6-8183-C37CCB5B393A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Freeform 98">
                  <a:extLst>
                    <a:ext uri="{FF2B5EF4-FFF2-40B4-BE49-F238E27FC236}">
                      <a16:creationId xmlns:a16="http://schemas.microsoft.com/office/drawing/2014/main" id="{A5DC850E-9069-47FB-A6FA-1B079272F0A4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D1CE2DC1-8717-4A7A-8BFB-5F9A3592FE5B}"/>
                  </a:ext>
                </a:extLst>
              </p:cNvPr>
              <p:cNvGrpSpPr/>
              <p:nvPr/>
            </p:nvGrpSpPr>
            <p:grpSpPr>
              <a:xfrm>
                <a:off x="4478107" y="1247995"/>
                <a:ext cx="356400" cy="18000"/>
                <a:chOff x="4106693" y="1197398"/>
                <a:chExt cx="360000" cy="18000"/>
              </a:xfrm>
              <a:grpFill/>
            </p:grpSpPr>
            <p:sp>
              <p:nvSpPr>
                <p:cNvPr id="337" name="Freeform 95">
                  <a:extLst>
                    <a:ext uri="{FF2B5EF4-FFF2-40B4-BE49-F238E27FC236}">
                      <a16:creationId xmlns:a16="http://schemas.microsoft.com/office/drawing/2014/main" id="{1FB687E4-9603-49C3-A15C-B3E370762609}"/>
                    </a:ext>
                  </a:extLst>
                </p:cNvPr>
                <p:cNvSpPr/>
                <p:nvPr/>
              </p:nvSpPr>
              <p:spPr>
                <a:xfrm>
                  <a:off x="4106693" y="1197398"/>
                  <a:ext cx="180732" cy="18000"/>
                </a:xfrm>
                <a:custGeom>
                  <a:avLst/>
                  <a:gdLst>
                    <a:gd name="connsiteX0" fmla="*/ 0 w 235267"/>
                    <a:gd name="connsiteY0" fmla="*/ 29527 h 29527"/>
                    <a:gd name="connsiteX1" fmla="*/ 40005 w 235267"/>
                    <a:gd name="connsiteY1" fmla="*/ 14288 h 29527"/>
                    <a:gd name="connsiteX2" fmla="*/ 77152 w 235267"/>
                    <a:gd name="connsiteY2" fmla="*/ 0 h 29527"/>
                    <a:gd name="connsiteX3" fmla="*/ 114300 w 235267"/>
                    <a:gd name="connsiteY3" fmla="*/ 14288 h 29527"/>
                    <a:gd name="connsiteX4" fmla="*/ 156210 w 235267"/>
                    <a:gd name="connsiteY4" fmla="*/ 29527 h 29527"/>
                    <a:gd name="connsiteX5" fmla="*/ 198120 w 235267"/>
                    <a:gd name="connsiteY5" fmla="*/ 14288 h 29527"/>
                    <a:gd name="connsiteX6" fmla="*/ 235267 w 235267"/>
                    <a:gd name="connsiteY6" fmla="*/ 0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5267" h="29527">
                      <a:moveTo>
                        <a:pt x="0" y="29527"/>
                      </a:moveTo>
                      <a:cubicBezTo>
                        <a:pt x="15240" y="29527"/>
                        <a:pt x="27622" y="20955"/>
                        <a:pt x="40005" y="14288"/>
                      </a:cubicBezTo>
                      <a:cubicBezTo>
                        <a:pt x="51435" y="6667"/>
                        <a:pt x="62865" y="0"/>
                        <a:pt x="77152" y="0"/>
                      </a:cubicBezTo>
                      <a:cubicBezTo>
                        <a:pt x="91440" y="0"/>
                        <a:pt x="102870" y="6667"/>
                        <a:pt x="114300" y="14288"/>
                      </a:cubicBezTo>
                      <a:cubicBezTo>
                        <a:pt x="126683" y="21908"/>
                        <a:pt x="140017" y="29527"/>
                        <a:pt x="156210" y="29527"/>
                      </a:cubicBezTo>
                      <a:cubicBezTo>
                        <a:pt x="173355" y="29527"/>
                        <a:pt x="185738" y="21908"/>
                        <a:pt x="198120" y="14288"/>
                      </a:cubicBezTo>
                      <a:cubicBezTo>
                        <a:pt x="209550" y="6667"/>
                        <a:pt x="220980" y="0"/>
                        <a:pt x="235267" y="0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Freeform 96">
                  <a:extLst>
                    <a:ext uri="{FF2B5EF4-FFF2-40B4-BE49-F238E27FC236}">
                      <a16:creationId xmlns:a16="http://schemas.microsoft.com/office/drawing/2014/main" id="{D4ABCCF0-5897-41BB-8A5B-94029A019647}"/>
                    </a:ext>
                  </a:extLst>
                </p:cNvPr>
                <p:cNvSpPr/>
                <p:nvPr/>
              </p:nvSpPr>
              <p:spPr>
                <a:xfrm>
                  <a:off x="4287425" y="1197398"/>
                  <a:ext cx="179268" cy="18000"/>
                </a:xfrm>
                <a:custGeom>
                  <a:avLst/>
                  <a:gdLst>
                    <a:gd name="connsiteX0" fmla="*/ 0 w 233362"/>
                    <a:gd name="connsiteY0" fmla="*/ 0 h 29527"/>
                    <a:gd name="connsiteX1" fmla="*/ 37147 w 233362"/>
                    <a:gd name="connsiteY1" fmla="*/ 14288 h 29527"/>
                    <a:gd name="connsiteX2" fmla="*/ 77153 w 233362"/>
                    <a:gd name="connsiteY2" fmla="*/ 29527 h 29527"/>
                    <a:gd name="connsiteX3" fmla="*/ 117158 w 233362"/>
                    <a:gd name="connsiteY3" fmla="*/ 14288 h 29527"/>
                    <a:gd name="connsiteX4" fmla="*/ 154305 w 233362"/>
                    <a:gd name="connsiteY4" fmla="*/ 0 h 29527"/>
                    <a:gd name="connsiteX5" fmla="*/ 191453 w 233362"/>
                    <a:gd name="connsiteY5" fmla="*/ 14288 h 29527"/>
                    <a:gd name="connsiteX6" fmla="*/ 233363 w 233362"/>
                    <a:gd name="connsiteY6" fmla="*/ 29527 h 2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3362" h="29527">
                      <a:moveTo>
                        <a:pt x="0" y="0"/>
                      </a:moveTo>
                      <a:cubicBezTo>
                        <a:pt x="14288" y="0"/>
                        <a:pt x="25717" y="6667"/>
                        <a:pt x="37147" y="14288"/>
                      </a:cubicBezTo>
                      <a:cubicBezTo>
                        <a:pt x="48578" y="21908"/>
                        <a:pt x="61913" y="29527"/>
                        <a:pt x="77153" y="29527"/>
                      </a:cubicBezTo>
                      <a:cubicBezTo>
                        <a:pt x="92392" y="29527"/>
                        <a:pt x="104775" y="20955"/>
                        <a:pt x="117158" y="14288"/>
                      </a:cubicBezTo>
                      <a:cubicBezTo>
                        <a:pt x="128588" y="6667"/>
                        <a:pt x="140017" y="0"/>
                        <a:pt x="154305" y="0"/>
                      </a:cubicBezTo>
                      <a:cubicBezTo>
                        <a:pt x="168592" y="0"/>
                        <a:pt x="180022" y="6667"/>
                        <a:pt x="191453" y="14288"/>
                      </a:cubicBezTo>
                      <a:cubicBezTo>
                        <a:pt x="203835" y="21908"/>
                        <a:pt x="217170" y="29527"/>
                        <a:pt x="233363" y="29527"/>
                      </a:cubicBezTo>
                    </a:path>
                  </a:pathLst>
                </a:custGeom>
                <a:grpFill/>
                <a:ln w="158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86678C09-8FB7-4CB4-8B7D-F95D29249F65}"/>
              </a:ext>
            </a:extLst>
          </p:cNvPr>
          <p:cNvGrpSpPr>
            <a:grpSpLocks noChangeAspect="1"/>
          </p:cNvGrpSpPr>
          <p:nvPr/>
        </p:nvGrpSpPr>
        <p:grpSpPr>
          <a:xfrm>
            <a:off x="9262251" y="3388151"/>
            <a:ext cx="286543" cy="286543"/>
            <a:chOff x="7506803" y="5225745"/>
            <a:chExt cx="931259" cy="931259"/>
          </a:xfrm>
        </p:grpSpPr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AD5B3DD7-A92C-4B31-A0ED-EF8700441269}"/>
                </a:ext>
              </a:extLst>
            </p:cNvPr>
            <p:cNvSpPr/>
            <p:nvPr/>
          </p:nvSpPr>
          <p:spPr>
            <a:xfrm>
              <a:off x="7506803" y="5225745"/>
              <a:ext cx="931259" cy="93125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343" name="Freeform 100">
              <a:extLst>
                <a:ext uri="{FF2B5EF4-FFF2-40B4-BE49-F238E27FC236}">
                  <a16:creationId xmlns:a16="http://schemas.microsoft.com/office/drawing/2014/main" id="{6AA13CA4-F577-44AE-84E4-18C8147DA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0000" y="5768162"/>
              <a:ext cx="185158" cy="319955"/>
            </a:xfrm>
            <a:custGeom>
              <a:avLst/>
              <a:gdLst>
                <a:gd name="connsiteX0" fmla="*/ 93121 w 422093"/>
                <a:gd name="connsiteY0" fmla="*/ 129148 h 527292"/>
                <a:gd name="connsiteX1" fmla="*/ 93121 w 422093"/>
                <a:gd name="connsiteY1" fmla="*/ 33898 h 527292"/>
                <a:gd name="connsiteX2" fmla="*/ 66451 w 422093"/>
                <a:gd name="connsiteY2" fmla="*/ 560 h 527292"/>
                <a:gd name="connsiteX3" fmla="*/ 28351 w 422093"/>
                <a:gd name="connsiteY3" fmla="*/ 31993 h 527292"/>
                <a:gd name="connsiteX4" fmla="*/ 28351 w 422093"/>
                <a:gd name="connsiteY4" fmla="*/ 110098 h 527292"/>
                <a:gd name="connsiteX5" fmla="*/ 10253 w 422093"/>
                <a:gd name="connsiteY5" fmla="*/ 234875 h 527292"/>
                <a:gd name="connsiteX6" fmla="*/ 8348 w 422093"/>
                <a:gd name="connsiteY6" fmla="*/ 366320 h 527292"/>
                <a:gd name="connsiteX7" fmla="*/ 211231 w 422093"/>
                <a:gd name="connsiteY7" fmla="*/ 527293 h 527292"/>
                <a:gd name="connsiteX8" fmla="*/ 414113 w 422093"/>
                <a:gd name="connsiteY8" fmla="*/ 366320 h 527292"/>
                <a:gd name="connsiteX9" fmla="*/ 412208 w 422093"/>
                <a:gd name="connsiteY9" fmla="*/ 234875 h 527292"/>
                <a:gd name="connsiteX10" fmla="*/ 394111 w 422093"/>
                <a:gd name="connsiteY10" fmla="*/ 110098 h 527292"/>
                <a:gd name="connsiteX11" fmla="*/ 394111 w 422093"/>
                <a:gd name="connsiteY11" fmla="*/ 91048 h 527292"/>
                <a:gd name="connsiteX12" fmla="*/ 359821 w 422093"/>
                <a:gd name="connsiteY12" fmla="*/ 58663 h 527292"/>
                <a:gd name="connsiteX13" fmla="*/ 329341 w 422093"/>
                <a:gd name="connsiteY13" fmla="*/ 92953 h 527292"/>
                <a:gd name="connsiteX14" fmla="*/ 329341 w 422093"/>
                <a:gd name="connsiteY14" fmla="*/ 143435 h 527292"/>
                <a:gd name="connsiteX15" fmla="*/ 277906 w 422093"/>
                <a:gd name="connsiteY15" fmla="*/ 199633 h 527292"/>
                <a:gd name="connsiteX16" fmla="*/ 277906 w 422093"/>
                <a:gd name="connsiteY16" fmla="*/ 199633 h 527292"/>
                <a:gd name="connsiteX17" fmla="*/ 226471 w 422093"/>
                <a:gd name="connsiteY17" fmla="*/ 148198 h 527292"/>
                <a:gd name="connsiteX18" fmla="*/ 226471 w 422093"/>
                <a:gd name="connsiteY18" fmla="*/ 45328 h 527292"/>
                <a:gd name="connsiteX19" fmla="*/ 192181 w 422093"/>
                <a:gd name="connsiteY19" fmla="*/ 11990 h 527292"/>
                <a:gd name="connsiteX20" fmla="*/ 161701 w 422093"/>
                <a:gd name="connsiteY20" fmla="*/ 46280 h 527292"/>
                <a:gd name="connsiteX21" fmla="*/ 161701 w 422093"/>
                <a:gd name="connsiteY21" fmla="*/ 129148 h 527292"/>
                <a:gd name="connsiteX22" fmla="*/ 127411 w 422093"/>
                <a:gd name="connsiteY22" fmla="*/ 163438 h 527292"/>
                <a:gd name="connsiteX23" fmla="*/ 127411 w 422093"/>
                <a:gd name="connsiteY23" fmla="*/ 163438 h 527292"/>
                <a:gd name="connsiteX24" fmla="*/ 93121 w 422093"/>
                <a:gd name="connsiteY24" fmla="*/ 129148 h 52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22093" h="527292">
                  <a:moveTo>
                    <a:pt x="93121" y="129148"/>
                  </a:moveTo>
                  <a:lnTo>
                    <a:pt x="93121" y="33898"/>
                  </a:lnTo>
                  <a:cubicBezTo>
                    <a:pt x="93121" y="17705"/>
                    <a:pt x="82643" y="3418"/>
                    <a:pt x="66451" y="560"/>
                  </a:cubicBezTo>
                  <a:cubicBezTo>
                    <a:pt x="46448" y="-3250"/>
                    <a:pt x="28351" y="12943"/>
                    <a:pt x="28351" y="31993"/>
                  </a:cubicBezTo>
                  <a:lnTo>
                    <a:pt x="28351" y="110098"/>
                  </a:lnTo>
                  <a:cubicBezTo>
                    <a:pt x="28351" y="152008"/>
                    <a:pt x="21683" y="193918"/>
                    <a:pt x="10253" y="234875"/>
                  </a:cubicBezTo>
                  <a:cubicBezTo>
                    <a:pt x="-3082" y="283453"/>
                    <a:pt x="-3082" y="325363"/>
                    <a:pt x="8348" y="366320"/>
                  </a:cubicBezTo>
                  <a:cubicBezTo>
                    <a:pt x="22636" y="420613"/>
                    <a:pt x="81691" y="527293"/>
                    <a:pt x="211231" y="527293"/>
                  </a:cubicBezTo>
                  <a:cubicBezTo>
                    <a:pt x="340771" y="527293"/>
                    <a:pt x="399826" y="420613"/>
                    <a:pt x="414113" y="366320"/>
                  </a:cubicBezTo>
                  <a:cubicBezTo>
                    <a:pt x="424591" y="325363"/>
                    <a:pt x="425543" y="283453"/>
                    <a:pt x="412208" y="234875"/>
                  </a:cubicBezTo>
                  <a:cubicBezTo>
                    <a:pt x="400778" y="193918"/>
                    <a:pt x="394111" y="152008"/>
                    <a:pt x="394111" y="110098"/>
                  </a:cubicBezTo>
                  <a:lnTo>
                    <a:pt x="394111" y="91048"/>
                  </a:lnTo>
                  <a:cubicBezTo>
                    <a:pt x="394111" y="72950"/>
                    <a:pt x="378871" y="57710"/>
                    <a:pt x="359821" y="58663"/>
                  </a:cubicBezTo>
                  <a:cubicBezTo>
                    <a:pt x="342676" y="59615"/>
                    <a:pt x="329341" y="74855"/>
                    <a:pt x="329341" y="92953"/>
                  </a:cubicBezTo>
                  <a:lnTo>
                    <a:pt x="329341" y="143435"/>
                  </a:lnTo>
                  <a:cubicBezTo>
                    <a:pt x="329341" y="176773"/>
                    <a:pt x="306481" y="200585"/>
                    <a:pt x="277906" y="199633"/>
                  </a:cubicBezTo>
                  <a:lnTo>
                    <a:pt x="277906" y="199633"/>
                  </a:lnTo>
                  <a:cubicBezTo>
                    <a:pt x="249331" y="199633"/>
                    <a:pt x="226471" y="176773"/>
                    <a:pt x="226471" y="148198"/>
                  </a:cubicBezTo>
                  <a:lnTo>
                    <a:pt x="226471" y="45328"/>
                  </a:lnTo>
                  <a:cubicBezTo>
                    <a:pt x="226471" y="26278"/>
                    <a:pt x="211231" y="11038"/>
                    <a:pt x="192181" y="11990"/>
                  </a:cubicBezTo>
                  <a:cubicBezTo>
                    <a:pt x="175036" y="12943"/>
                    <a:pt x="161701" y="28183"/>
                    <a:pt x="161701" y="46280"/>
                  </a:cubicBezTo>
                  <a:lnTo>
                    <a:pt x="161701" y="129148"/>
                  </a:lnTo>
                  <a:cubicBezTo>
                    <a:pt x="161701" y="148198"/>
                    <a:pt x="146461" y="163438"/>
                    <a:pt x="127411" y="163438"/>
                  </a:cubicBezTo>
                  <a:lnTo>
                    <a:pt x="127411" y="163438"/>
                  </a:lnTo>
                  <a:cubicBezTo>
                    <a:pt x="108361" y="163438"/>
                    <a:pt x="93121" y="148198"/>
                    <a:pt x="93121" y="12914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4" name="Graphic 6">
              <a:extLst>
                <a:ext uri="{FF2B5EF4-FFF2-40B4-BE49-F238E27FC236}">
                  <a16:creationId xmlns:a16="http://schemas.microsoft.com/office/drawing/2014/main" id="{FCB145BC-1C64-4F3A-9C1E-B87D7374EC94}"/>
                </a:ext>
              </a:extLst>
            </p:cNvPr>
            <p:cNvGrpSpPr/>
            <p:nvPr/>
          </p:nvGrpSpPr>
          <p:grpSpPr>
            <a:xfrm>
              <a:off x="7902919" y="5985856"/>
              <a:ext cx="158400" cy="7491"/>
              <a:chOff x="7575232" y="3189764"/>
              <a:chExt cx="468628" cy="29527"/>
            </a:xfrm>
            <a:solidFill>
              <a:schemeClr val="bg1">
                <a:lumMod val="95000"/>
              </a:schemeClr>
            </a:solidFill>
          </p:grpSpPr>
          <p:sp>
            <p:nvSpPr>
              <p:cNvPr id="350" name="Freeform 107">
                <a:extLst>
                  <a:ext uri="{FF2B5EF4-FFF2-40B4-BE49-F238E27FC236}">
                    <a16:creationId xmlns:a16="http://schemas.microsoft.com/office/drawing/2014/main" id="{F1861642-90F1-48CF-AB13-86D59DE95B32}"/>
                  </a:ext>
                </a:extLst>
              </p:cNvPr>
              <p:cNvSpPr/>
              <p:nvPr/>
            </p:nvSpPr>
            <p:spPr>
              <a:xfrm>
                <a:off x="7575232" y="3189764"/>
                <a:ext cx="235267" cy="29527"/>
              </a:xfrm>
              <a:custGeom>
                <a:avLst/>
                <a:gdLst>
                  <a:gd name="connsiteX0" fmla="*/ 0 w 235267"/>
                  <a:gd name="connsiteY0" fmla="*/ 29527 h 29527"/>
                  <a:gd name="connsiteX1" fmla="*/ 40005 w 235267"/>
                  <a:gd name="connsiteY1" fmla="*/ 14288 h 29527"/>
                  <a:gd name="connsiteX2" fmla="*/ 77152 w 235267"/>
                  <a:gd name="connsiteY2" fmla="*/ 0 h 29527"/>
                  <a:gd name="connsiteX3" fmla="*/ 114300 w 235267"/>
                  <a:gd name="connsiteY3" fmla="*/ 14288 h 29527"/>
                  <a:gd name="connsiteX4" fmla="*/ 156210 w 235267"/>
                  <a:gd name="connsiteY4" fmla="*/ 29527 h 29527"/>
                  <a:gd name="connsiteX5" fmla="*/ 198120 w 235267"/>
                  <a:gd name="connsiteY5" fmla="*/ 14288 h 29527"/>
                  <a:gd name="connsiteX6" fmla="*/ 235267 w 235267"/>
                  <a:gd name="connsiteY6" fmla="*/ 0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267" h="29527">
                    <a:moveTo>
                      <a:pt x="0" y="29527"/>
                    </a:moveTo>
                    <a:cubicBezTo>
                      <a:pt x="15240" y="29527"/>
                      <a:pt x="27622" y="20955"/>
                      <a:pt x="40005" y="14288"/>
                    </a:cubicBezTo>
                    <a:cubicBezTo>
                      <a:pt x="51435" y="6667"/>
                      <a:pt x="62865" y="0"/>
                      <a:pt x="77152" y="0"/>
                    </a:cubicBezTo>
                    <a:cubicBezTo>
                      <a:pt x="91440" y="0"/>
                      <a:pt x="102870" y="6667"/>
                      <a:pt x="114300" y="14288"/>
                    </a:cubicBezTo>
                    <a:cubicBezTo>
                      <a:pt x="126683" y="21908"/>
                      <a:pt x="140017" y="29527"/>
                      <a:pt x="156210" y="29527"/>
                    </a:cubicBezTo>
                    <a:cubicBezTo>
                      <a:pt x="173355" y="29527"/>
                      <a:pt x="185738" y="21908"/>
                      <a:pt x="198120" y="14288"/>
                    </a:cubicBezTo>
                    <a:cubicBezTo>
                      <a:pt x="209550" y="6667"/>
                      <a:pt x="220980" y="0"/>
                      <a:pt x="235267" y="0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Freeform 108">
                <a:extLst>
                  <a:ext uri="{FF2B5EF4-FFF2-40B4-BE49-F238E27FC236}">
                    <a16:creationId xmlns:a16="http://schemas.microsoft.com/office/drawing/2014/main" id="{6DD4742B-1ECE-48B0-948D-9CD51B41E587}"/>
                  </a:ext>
                </a:extLst>
              </p:cNvPr>
              <p:cNvSpPr/>
              <p:nvPr/>
            </p:nvSpPr>
            <p:spPr>
              <a:xfrm>
                <a:off x="7810500" y="3189764"/>
                <a:ext cx="233360" cy="29526"/>
              </a:xfrm>
              <a:custGeom>
                <a:avLst/>
                <a:gdLst>
                  <a:gd name="connsiteX0" fmla="*/ 0 w 233362"/>
                  <a:gd name="connsiteY0" fmla="*/ 0 h 29527"/>
                  <a:gd name="connsiteX1" fmla="*/ 37147 w 233362"/>
                  <a:gd name="connsiteY1" fmla="*/ 14288 h 29527"/>
                  <a:gd name="connsiteX2" fmla="*/ 77153 w 233362"/>
                  <a:gd name="connsiteY2" fmla="*/ 29527 h 29527"/>
                  <a:gd name="connsiteX3" fmla="*/ 117158 w 233362"/>
                  <a:gd name="connsiteY3" fmla="*/ 14288 h 29527"/>
                  <a:gd name="connsiteX4" fmla="*/ 154305 w 233362"/>
                  <a:gd name="connsiteY4" fmla="*/ 0 h 29527"/>
                  <a:gd name="connsiteX5" fmla="*/ 191453 w 233362"/>
                  <a:gd name="connsiteY5" fmla="*/ 14288 h 29527"/>
                  <a:gd name="connsiteX6" fmla="*/ 233363 w 233362"/>
                  <a:gd name="connsiteY6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62" h="29527">
                    <a:moveTo>
                      <a:pt x="0" y="0"/>
                    </a:moveTo>
                    <a:cubicBezTo>
                      <a:pt x="14288" y="0"/>
                      <a:pt x="25717" y="6667"/>
                      <a:pt x="37147" y="14288"/>
                    </a:cubicBezTo>
                    <a:cubicBezTo>
                      <a:pt x="48578" y="21908"/>
                      <a:pt x="61913" y="29527"/>
                      <a:pt x="77153" y="29527"/>
                    </a:cubicBezTo>
                    <a:cubicBezTo>
                      <a:pt x="92392" y="29527"/>
                      <a:pt x="104775" y="20955"/>
                      <a:pt x="117158" y="14288"/>
                    </a:cubicBezTo>
                    <a:cubicBezTo>
                      <a:pt x="128588" y="6667"/>
                      <a:pt x="140017" y="0"/>
                      <a:pt x="154305" y="0"/>
                    </a:cubicBezTo>
                    <a:cubicBezTo>
                      <a:pt x="168592" y="0"/>
                      <a:pt x="180022" y="6667"/>
                      <a:pt x="191453" y="14288"/>
                    </a:cubicBezTo>
                    <a:cubicBezTo>
                      <a:pt x="203835" y="21908"/>
                      <a:pt x="217170" y="29527"/>
                      <a:pt x="233363" y="29527"/>
                    </a:cubicBezTo>
                  </a:path>
                </a:pathLst>
              </a:custGeom>
              <a:grpFill/>
              <a:ln w="158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" name="Rectangle 411">
              <a:extLst>
                <a:ext uri="{FF2B5EF4-FFF2-40B4-BE49-F238E27FC236}">
                  <a16:creationId xmlns:a16="http://schemas.microsoft.com/office/drawing/2014/main" id="{15EE355A-1B7C-4486-83FC-ED51C81FED36}"/>
                </a:ext>
              </a:extLst>
            </p:cNvPr>
            <p:cNvSpPr/>
            <p:nvPr/>
          </p:nvSpPr>
          <p:spPr>
            <a:xfrm>
              <a:off x="7883267" y="5598626"/>
              <a:ext cx="185158" cy="291574"/>
            </a:xfrm>
            <a:custGeom>
              <a:avLst/>
              <a:gdLst>
                <a:gd name="connsiteX0" fmla="*/ 0 w 444901"/>
                <a:gd name="connsiteY0" fmla="*/ 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0 h 700599"/>
                <a:gd name="connsiteX0" fmla="*/ 0 w 444901"/>
                <a:gd name="connsiteY0" fmla="*/ 38100 h 700599"/>
                <a:gd name="connsiteX1" fmla="*/ 444901 w 444901"/>
                <a:gd name="connsiteY1" fmla="*/ 0 h 700599"/>
                <a:gd name="connsiteX2" fmla="*/ 444901 w 444901"/>
                <a:gd name="connsiteY2" fmla="*/ 700599 h 700599"/>
                <a:gd name="connsiteX3" fmla="*/ 0 w 444901"/>
                <a:gd name="connsiteY3" fmla="*/ 700599 h 700599"/>
                <a:gd name="connsiteX4" fmla="*/ 0 w 444901"/>
                <a:gd name="connsiteY4" fmla="*/ 38100 h 7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901" h="700599">
                  <a:moveTo>
                    <a:pt x="0" y="38100"/>
                  </a:moveTo>
                  <a:lnTo>
                    <a:pt x="444901" y="0"/>
                  </a:lnTo>
                  <a:lnTo>
                    <a:pt x="444901" y="700599"/>
                  </a:lnTo>
                  <a:lnTo>
                    <a:pt x="0" y="700599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A1628756-1CED-479C-9308-FEAF55A7CCF1}"/>
                </a:ext>
              </a:extLst>
            </p:cNvPr>
            <p:cNvCxnSpPr/>
            <p:nvPr/>
          </p:nvCxnSpPr>
          <p:spPr>
            <a:xfrm>
              <a:off x="7764701" y="5890200"/>
              <a:ext cx="422290" cy="0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B6E26430-900F-42A2-AC9A-396AA645C7BC}"/>
                </a:ext>
              </a:extLst>
            </p:cNvPr>
            <p:cNvSpPr/>
            <p:nvPr/>
          </p:nvSpPr>
          <p:spPr>
            <a:xfrm rot="20921585">
              <a:off x="7838893" y="5588717"/>
              <a:ext cx="270144" cy="34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348" name="Freeform 105">
              <a:extLst>
                <a:ext uri="{FF2B5EF4-FFF2-40B4-BE49-F238E27FC236}">
                  <a16:creationId xmlns:a16="http://schemas.microsoft.com/office/drawing/2014/main" id="{12DC2ABC-71A5-44AE-AD1A-3A298456119F}"/>
                </a:ext>
              </a:extLst>
            </p:cNvPr>
            <p:cNvSpPr/>
            <p:nvPr/>
          </p:nvSpPr>
          <p:spPr>
            <a:xfrm>
              <a:off x="7915771" y="5863686"/>
              <a:ext cx="124124" cy="26514"/>
            </a:xfrm>
            <a:custGeom>
              <a:avLst/>
              <a:gdLst>
                <a:gd name="connsiteX0" fmla="*/ 114780 w 298247"/>
                <a:gd name="connsiteY0" fmla="*/ 0 h 63708"/>
                <a:gd name="connsiteX1" fmla="*/ 183465 w 298247"/>
                <a:gd name="connsiteY1" fmla="*/ 0 h 63708"/>
                <a:gd name="connsiteX2" fmla="*/ 191085 w 298247"/>
                <a:gd name="connsiteY2" fmla="*/ 7620 h 63708"/>
                <a:gd name="connsiteX3" fmla="*/ 191085 w 298247"/>
                <a:gd name="connsiteY3" fmla="*/ 17989 h 63708"/>
                <a:gd name="connsiteX4" fmla="*/ 290627 w 298247"/>
                <a:gd name="connsiteY4" fmla="*/ 17989 h 63708"/>
                <a:gd name="connsiteX5" fmla="*/ 298247 w 298247"/>
                <a:gd name="connsiteY5" fmla="*/ 25609 h 63708"/>
                <a:gd name="connsiteX6" fmla="*/ 298247 w 298247"/>
                <a:gd name="connsiteY6" fmla="*/ 56088 h 63708"/>
                <a:gd name="connsiteX7" fmla="*/ 290627 w 298247"/>
                <a:gd name="connsiteY7" fmla="*/ 63708 h 63708"/>
                <a:gd name="connsiteX8" fmla="*/ 7620 w 298247"/>
                <a:gd name="connsiteY8" fmla="*/ 63708 h 63708"/>
                <a:gd name="connsiteX9" fmla="*/ 0 w 298247"/>
                <a:gd name="connsiteY9" fmla="*/ 56088 h 63708"/>
                <a:gd name="connsiteX10" fmla="*/ 0 w 298247"/>
                <a:gd name="connsiteY10" fmla="*/ 25609 h 63708"/>
                <a:gd name="connsiteX11" fmla="*/ 7620 w 298247"/>
                <a:gd name="connsiteY11" fmla="*/ 17989 h 63708"/>
                <a:gd name="connsiteX12" fmla="*/ 107160 w 298247"/>
                <a:gd name="connsiteY12" fmla="*/ 17989 h 63708"/>
                <a:gd name="connsiteX13" fmla="*/ 107160 w 298247"/>
                <a:gd name="connsiteY13" fmla="*/ 7620 h 63708"/>
                <a:gd name="connsiteX14" fmla="*/ 114780 w 298247"/>
                <a:gd name="connsiteY14" fmla="*/ 0 h 6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247" h="63708">
                  <a:moveTo>
                    <a:pt x="114780" y="0"/>
                  </a:moveTo>
                  <a:lnTo>
                    <a:pt x="183465" y="0"/>
                  </a:lnTo>
                  <a:cubicBezTo>
                    <a:pt x="187673" y="0"/>
                    <a:pt x="191085" y="3412"/>
                    <a:pt x="191085" y="7620"/>
                  </a:cubicBezTo>
                  <a:lnTo>
                    <a:pt x="191085" y="17989"/>
                  </a:lnTo>
                  <a:lnTo>
                    <a:pt x="290627" y="17989"/>
                  </a:lnTo>
                  <a:cubicBezTo>
                    <a:pt x="294835" y="17989"/>
                    <a:pt x="298247" y="21401"/>
                    <a:pt x="298247" y="25609"/>
                  </a:cubicBezTo>
                  <a:lnTo>
                    <a:pt x="298247" y="56088"/>
                  </a:lnTo>
                  <a:cubicBezTo>
                    <a:pt x="298247" y="60296"/>
                    <a:pt x="294835" y="63708"/>
                    <a:pt x="290627" y="63708"/>
                  </a:cubicBezTo>
                  <a:lnTo>
                    <a:pt x="7620" y="63708"/>
                  </a:lnTo>
                  <a:cubicBezTo>
                    <a:pt x="3412" y="63708"/>
                    <a:pt x="0" y="60296"/>
                    <a:pt x="0" y="56088"/>
                  </a:cubicBezTo>
                  <a:lnTo>
                    <a:pt x="0" y="25609"/>
                  </a:lnTo>
                  <a:cubicBezTo>
                    <a:pt x="0" y="21401"/>
                    <a:pt x="3412" y="17989"/>
                    <a:pt x="7620" y="17989"/>
                  </a:cubicBezTo>
                  <a:lnTo>
                    <a:pt x="107160" y="17989"/>
                  </a:lnTo>
                  <a:lnTo>
                    <a:pt x="107160" y="7620"/>
                  </a:lnTo>
                  <a:cubicBezTo>
                    <a:pt x="107160" y="3412"/>
                    <a:pt x="110572" y="0"/>
                    <a:pt x="11478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5A4D33-89AE-4EAF-878A-D14BC7FA4F82}"/>
              </a:ext>
            </a:extLst>
          </p:cNvPr>
          <p:cNvSpPr txBox="1"/>
          <p:nvPr/>
        </p:nvSpPr>
        <p:spPr>
          <a:xfrm>
            <a:off x="9391629" y="18452"/>
            <a:ext cx="2726464" cy="10776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Area: </a:t>
            </a:r>
            <a:r>
              <a:rPr lang="en-PH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91km</a:t>
            </a:r>
            <a:r>
              <a:rPr lang="en-PH" sz="1067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Population: 289,820 (2020)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Population density: 3,188 per </a:t>
            </a:r>
            <a:r>
              <a:rPr lang="en-PH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km</a:t>
            </a:r>
            <a:r>
              <a:rPr lang="en-PH" sz="1067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 </a:t>
            </a: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(2020)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Connections: 51,450 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Unit: </a:t>
            </a:r>
            <a:r>
              <a:rPr lang="en-PH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1,000m</a:t>
            </a:r>
            <a:r>
              <a:rPr lang="en-PH" sz="1067" kern="0" baseline="30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  <a:endParaRPr lang="en-GB" sz="10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Period: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E99548-B21E-40C8-8521-64C8E0BA9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979" y="5508403"/>
            <a:ext cx="3317016" cy="473860"/>
          </a:xfrm>
          <a:prstGeom prst="rect">
            <a:avLst/>
          </a:prstGeom>
        </p:spPr>
      </p:pic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9A36F84-7821-4B35-BCCE-4ACAAB32D04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708" y="1402731"/>
            <a:ext cx="624000" cy="596605"/>
            <a:chOff x="1008217" y="5391908"/>
            <a:chExt cx="945393" cy="945394"/>
          </a:xfrm>
        </p:grpSpPr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98CD2F8-6E48-4898-ACED-EFC822336858}"/>
                </a:ext>
              </a:extLst>
            </p:cNvPr>
            <p:cNvSpPr/>
            <p:nvPr/>
          </p:nvSpPr>
          <p:spPr>
            <a:xfrm>
              <a:off x="1008217" y="5391908"/>
              <a:ext cx="945393" cy="9453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432000" rtlCol="0" anchor="t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AU" sz="1867" kern="0" dirty="0">
                <a:solidFill>
                  <a:srgbClr val="000000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  <a:sym typeface="Arial"/>
              </a:endParaRPr>
            </a:p>
          </p:txBody>
        </p:sp>
        <p:grpSp>
          <p:nvGrpSpPr>
            <p:cNvPr id="408" name="Graphic 6">
              <a:extLst>
                <a:ext uri="{FF2B5EF4-FFF2-40B4-BE49-F238E27FC236}">
                  <a16:creationId xmlns:a16="http://schemas.microsoft.com/office/drawing/2014/main" id="{EF1C0098-7F41-4186-92E2-73912530ED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2140" y="5548388"/>
              <a:ext cx="665797" cy="577215"/>
              <a:chOff x="6386512" y="5381466"/>
              <a:chExt cx="665797" cy="577215"/>
            </a:xfrm>
            <a:noFill/>
          </p:grpSpPr>
          <p:sp>
            <p:nvSpPr>
              <p:cNvPr id="409" name="Freeform 137">
                <a:extLst>
                  <a:ext uri="{FF2B5EF4-FFF2-40B4-BE49-F238E27FC236}">
                    <a16:creationId xmlns:a16="http://schemas.microsoft.com/office/drawing/2014/main" id="{0A4E3745-FFE4-43FD-AF30-65C87138875F}"/>
                  </a:ext>
                </a:extLst>
              </p:cNvPr>
              <p:cNvSpPr/>
              <p:nvPr/>
            </p:nvSpPr>
            <p:spPr>
              <a:xfrm>
                <a:off x="6386512" y="5381466"/>
                <a:ext cx="665797" cy="434340"/>
              </a:xfrm>
              <a:custGeom>
                <a:avLst/>
                <a:gdLst>
                  <a:gd name="connsiteX0" fmla="*/ 577215 w 665797"/>
                  <a:gd name="connsiteY0" fmla="*/ 433388 h 434340"/>
                  <a:gd name="connsiteX1" fmla="*/ 665798 w 665797"/>
                  <a:gd name="connsiteY1" fmla="*/ 316230 h 434340"/>
                  <a:gd name="connsiteX2" fmla="*/ 543878 w 665797"/>
                  <a:gd name="connsiteY2" fmla="*/ 194310 h 434340"/>
                  <a:gd name="connsiteX3" fmla="*/ 543878 w 665797"/>
                  <a:gd name="connsiteY3" fmla="*/ 194310 h 434340"/>
                  <a:gd name="connsiteX4" fmla="*/ 450533 w 665797"/>
                  <a:gd name="connsiteY4" fmla="*/ 107633 h 434340"/>
                  <a:gd name="connsiteX5" fmla="*/ 414338 w 665797"/>
                  <a:gd name="connsiteY5" fmla="*/ 115253 h 434340"/>
                  <a:gd name="connsiteX6" fmla="*/ 256223 w 665797"/>
                  <a:gd name="connsiteY6" fmla="*/ 0 h 434340"/>
                  <a:gd name="connsiteX7" fmla="*/ 90488 w 665797"/>
                  <a:gd name="connsiteY7" fmla="*/ 165735 h 434340"/>
                  <a:gd name="connsiteX8" fmla="*/ 93345 w 665797"/>
                  <a:gd name="connsiteY8" fmla="*/ 198120 h 434340"/>
                  <a:gd name="connsiteX9" fmla="*/ 0 w 665797"/>
                  <a:gd name="connsiteY9" fmla="*/ 317183 h 434340"/>
                  <a:gd name="connsiteX10" fmla="*/ 88582 w 665797"/>
                  <a:gd name="connsiteY10" fmla="*/ 434340 h 43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5797" h="434340">
                    <a:moveTo>
                      <a:pt x="577215" y="433388"/>
                    </a:moveTo>
                    <a:cubicBezTo>
                      <a:pt x="628650" y="419100"/>
                      <a:pt x="665798" y="371475"/>
                      <a:pt x="665798" y="316230"/>
                    </a:cubicBezTo>
                    <a:cubicBezTo>
                      <a:pt x="665798" y="248603"/>
                      <a:pt x="611505" y="194310"/>
                      <a:pt x="543878" y="194310"/>
                    </a:cubicBezTo>
                    <a:cubicBezTo>
                      <a:pt x="543878" y="194310"/>
                      <a:pt x="543878" y="194310"/>
                      <a:pt x="543878" y="194310"/>
                    </a:cubicBezTo>
                    <a:cubicBezTo>
                      <a:pt x="540068" y="145733"/>
                      <a:pt x="500063" y="107633"/>
                      <a:pt x="450533" y="107633"/>
                    </a:cubicBezTo>
                    <a:cubicBezTo>
                      <a:pt x="437198" y="107633"/>
                      <a:pt x="424815" y="110490"/>
                      <a:pt x="414338" y="115253"/>
                    </a:cubicBezTo>
                    <a:cubicBezTo>
                      <a:pt x="392430" y="48578"/>
                      <a:pt x="330517" y="0"/>
                      <a:pt x="256223" y="0"/>
                    </a:cubicBezTo>
                    <a:cubicBezTo>
                      <a:pt x="164783" y="0"/>
                      <a:pt x="90488" y="74295"/>
                      <a:pt x="90488" y="165735"/>
                    </a:cubicBezTo>
                    <a:cubicBezTo>
                      <a:pt x="90488" y="177165"/>
                      <a:pt x="91440" y="187643"/>
                      <a:pt x="93345" y="198120"/>
                    </a:cubicBezTo>
                    <a:cubicBezTo>
                      <a:pt x="40005" y="211455"/>
                      <a:pt x="0" y="259080"/>
                      <a:pt x="0" y="317183"/>
                    </a:cubicBezTo>
                    <a:cubicBezTo>
                      <a:pt x="0" y="373380"/>
                      <a:pt x="37148" y="420053"/>
                      <a:pt x="88582" y="434340"/>
                    </a:cubicBezTo>
                  </a:path>
                </a:pathLst>
              </a:custGeom>
              <a:noFill/>
              <a:ln w="23813" cap="rnd">
                <a:solidFill>
                  <a:srgbClr val="BFBFB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Freeform 138">
                <a:extLst>
                  <a:ext uri="{FF2B5EF4-FFF2-40B4-BE49-F238E27FC236}">
                    <a16:creationId xmlns:a16="http://schemas.microsoft.com/office/drawing/2014/main" id="{7C9CB58C-F50B-4553-8AE6-22EDD52151E2}"/>
                  </a:ext>
                </a:extLst>
              </p:cNvPr>
              <p:cNvSpPr/>
              <p:nvPr/>
            </p:nvSpPr>
            <p:spPr>
              <a:xfrm>
                <a:off x="6519616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Freeform 139">
                <a:extLst>
                  <a:ext uri="{FF2B5EF4-FFF2-40B4-BE49-F238E27FC236}">
                    <a16:creationId xmlns:a16="http://schemas.microsoft.com/office/drawing/2014/main" id="{C76CFEF0-5E7C-4488-AF7A-77A1CEA1D997}"/>
                  </a:ext>
                </a:extLst>
              </p:cNvPr>
              <p:cNvSpPr/>
              <p:nvPr/>
            </p:nvSpPr>
            <p:spPr>
              <a:xfrm>
                <a:off x="6672969" y="5728176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Freeform 140">
                <a:extLst>
                  <a:ext uri="{FF2B5EF4-FFF2-40B4-BE49-F238E27FC236}">
                    <a16:creationId xmlns:a16="http://schemas.microsoft.com/office/drawing/2014/main" id="{CF69E26C-5DBE-49CA-9BC5-E757A5A6F008}"/>
                  </a:ext>
                </a:extLst>
              </p:cNvPr>
              <p:cNvSpPr/>
              <p:nvPr/>
            </p:nvSpPr>
            <p:spPr>
              <a:xfrm>
                <a:off x="6826861" y="5728176"/>
                <a:ext cx="77104" cy="106680"/>
              </a:xfrm>
              <a:custGeom>
                <a:avLst/>
                <a:gdLst>
                  <a:gd name="connsiteX0" fmla="*/ 11136 w 77104"/>
                  <a:gd name="connsiteY0" fmla="*/ 37148 h 106680"/>
                  <a:gd name="connsiteX1" fmla="*/ 38759 w 77104"/>
                  <a:gd name="connsiteY1" fmla="*/ 0 h 106680"/>
                  <a:gd name="connsiteX2" fmla="*/ 66381 w 77104"/>
                  <a:gd name="connsiteY2" fmla="*/ 37148 h 106680"/>
                  <a:gd name="connsiteX3" fmla="*/ 75906 w 77104"/>
                  <a:gd name="connsiteY3" fmla="*/ 79058 h 106680"/>
                  <a:gd name="connsiteX4" fmla="*/ 38759 w 77104"/>
                  <a:gd name="connsiteY4" fmla="*/ 106680 h 106680"/>
                  <a:gd name="connsiteX5" fmla="*/ 1611 w 77104"/>
                  <a:gd name="connsiteY5" fmla="*/ 79058 h 106680"/>
                  <a:gd name="connsiteX6" fmla="*/ 11136 w 77104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04" h="106680">
                    <a:moveTo>
                      <a:pt x="11136" y="37148"/>
                    </a:moveTo>
                    <a:cubicBezTo>
                      <a:pt x="18756" y="23813"/>
                      <a:pt x="38759" y="0"/>
                      <a:pt x="38759" y="0"/>
                    </a:cubicBezTo>
                    <a:cubicBezTo>
                      <a:pt x="38759" y="0"/>
                      <a:pt x="58761" y="24765"/>
                      <a:pt x="66381" y="37148"/>
                    </a:cubicBezTo>
                    <a:cubicBezTo>
                      <a:pt x="76859" y="54293"/>
                      <a:pt x="78764" y="67628"/>
                      <a:pt x="75906" y="79058"/>
                    </a:cubicBezTo>
                    <a:cubicBezTo>
                      <a:pt x="73049" y="88583"/>
                      <a:pt x="62571" y="106680"/>
                      <a:pt x="38759" y="106680"/>
                    </a:cubicBezTo>
                    <a:cubicBezTo>
                      <a:pt x="14946" y="106680"/>
                      <a:pt x="4469" y="87630"/>
                      <a:pt x="1611" y="79058"/>
                    </a:cubicBezTo>
                    <a:cubicBezTo>
                      <a:pt x="-2199" y="67628"/>
                      <a:pt x="659" y="55245"/>
                      <a:pt x="11136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Freeform 141">
                <a:extLst>
                  <a:ext uri="{FF2B5EF4-FFF2-40B4-BE49-F238E27FC236}">
                    <a16:creationId xmlns:a16="http://schemas.microsoft.com/office/drawing/2014/main" id="{39841ED1-495B-41A5-AAF6-A8E9A32B04BC}"/>
                  </a:ext>
                </a:extLst>
              </p:cNvPr>
              <p:cNvSpPr/>
              <p:nvPr/>
            </p:nvSpPr>
            <p:spPr>
              <a:xfrm>
                <a:off x="6594864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Freeform 142">
                <a:extLst>
                  <a:ext uri="{FF2B5EF4-FFF2-40B4-BE49-F238E27FC236}">
                    <a16:creationId xmlns:a16="http://schemas.microsoft.com/office/drawing/2014/main" id="{FAC48BBB-0191-44D9-97C7-FA68F183370D}"/>
                  </a:ext>
                </a:extLst>
              </p:cNvPr>
              <p:cNvSpPr/>
              <p:nvPr/>
            </p:nvSpPr>
            <p:spPr>
              <a:xfrm>
                <a:off x="6749169" y="5852001"/>
                <a:ext cx="76691" cy="106680"/>
              </a:xfrm>
              <a:custGeom>
                <a:avLst/>
                <a:gdLst>
                  <a:gd name="connsiteX0" fmla="*/ 10723 w 76691"/>
                  <a:gd name="connsiteY0" fmla="*/ 37148 h 106680"/>
                  <a:gd name="connsiteX1" fmla="*/ 38346 w 76691"/>
                  <a:gd name="connsiteY1" fmla="*/ 0 h 106680"/>
                  <a:gd name="connsiteX2" fmla="*/ 65968 w 76691"/>
                  <a:gd name="connsiteY2" fmla="*/ 37148 h 106680"/>
                  <a:gd name="connsiteX3" fmla="*/ 75493 w 76691"/>
                  <a:gd name="connsiteY3" fmla="*/ 79058 h 106680"/>
                  <a:gd name="connsiteX4" fmla="*/ 38346 w 76691"/>
                  <a:gd name="connsiteY4" fmla="*/ 106680 h 106680"/>
                  <a:gd name="connsiteX5" fmla="*/ 1198 w 76691"/>
                  <a:gd name="connsiteY5" fmla="*/ 79058 h 106680"/>
                  <a:gd name="connsiteX6" fmla="*/ 10723 w 76691"/>
                  <a:gd name="connsiteY6" fmla="*/ 3714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91" h="106680">
                    <a:moveTo>
                      <a:pt x="10723" y="37148"/>
                    </a:moveTo>
                    <a:cubicBezTo>
                      <a:pt x="18343" y="23813"/>
                      <a:pt x="38346" y="0"/>
                      <a:pt x="38346" y="0"/>
                    </a:cubicBezTo>
                    <a:cubicBezTo>
                      <a:pt x="38346" y="0"/>
                      <a:pt x="58348" y="24765"/>
                      <a:pt x="65968" y="37148"/>
                    </a:cubicBezTo>
                    <a:cubicBezTo>
                      <a:pt x="76446" y="54293"/>
                      <a:pt x="78351" y="67628"/>
                      <a:pt x="75493" y="79058"/>
                    </a:cubicBezTo>
                    <a:cubicBezTo>
                      <a:pt x="72636" y="88583"/>
                      <a:pt x="62158" y="106680"/>
                      <a:pt x="38346" y="106680"/>
                    </a:cubicBezTo>
                    <a:cubicBezTo>
                      <a:pt x="14533" y="106680"/>
                      <a:pt x="4056" y="87630"/>
                      <a:pt x="1198" y="79058"/>
                    </a:cubicBezTo>
                    <a:cubicBezTo>
                      <a:pt x="-1659" y="67628"/>
                      <a:pt x="246" y="55245"/>
                      <a:pt x="10723" y="37148"/>
                    </a:cubicBezTo>
                    <a:close/>
                  </a:path>
                </a:pathLst>
              </a:custGeom>
              <a:noFill/>
              <a:ln w="23813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80CCA808-BEA4-4ABE-A8DD-0F1F95CBC892}"/>
              </a:ext>
            </a:extLst>
          </p:cNvPr>
          <p:cNvGrpSpPr/>
          <p:nvPr/>
        </p:nvGrpSpPr>
        <p:grpSpPr>
          <a:xfrm>
            <a:off x="6250756" y="1561604"/>
            <a:ext cx="889395" cy="877680"/>
            <a:chOff x="3566645" y="5324604"/>
            <a:chExt cx="1080000" cy="1080000"/>
          </a:xfrm>
        </p:grpSpPr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02DE3B9-9A5D-47C4-AB80-0BC8C20080BA}"/>
                </a:ext>
              </a:extLst>
            </p:cNvPr>
            <p:cNvSpPr/>
            <p:nvPr/>
          </p:nvSpPr>
          <p:spPr>
            <a:xfrm>
              <a:off x="3566645" y="5324604"/>
              <a:ext cx="1080000" cy="108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417" name="L-Shape 416">
              <a:extLst>
                <a:ext uri="{FF2B5EF4-FFF2-40B4-BE49-F238E27FC236}">
                  <a16:creationId xmlns:a16="http://schemas.microsoft.com/office/drawing/2014/main" id="{085CAB9D-0458-4357-8B78-8A9F964E67BC}"/>
                </a:ext>
              </a:extLst>
            </p:cNvPr>
            <p:cNvSpPr/>
            <p:nvPr/>
          </p:nvSpPr>
          <p:spPr>
            <a:xfrm>
              <a:off x="3900135" y="5497387"/>
              <a:ext cx="566094" cy="504391"/>
            </a:xfrm>
            <a:prstGeom prst="corner">
              <a:avLst>
                <a:gd name="adj1" fmla="val 50000"/>
                <a:gd name="adj2" fmla="val 51889"/>
              </a:avLst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7E4E816D-5B5B-4C17-A3EE-8F037033E4DE}"/>
                </a:ext>
              </a:extLst>
            </p:cNvPr>
            <p:cNvCxnSpPr>
              <a:endCxn id="424" idx="2"/>
            </p:cNvCxnSpPr>
            <p:nvPr/>
          </p:nvCxnSpPr>
          <p:spPr>
            <a:xfrm>
              <a:off x="3688462" y="5930107"/>
              <a:ext cx="167733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id="{5A4B3310-7125-4964-82D2-1D80E90952F4}"/>
                </a:ext>
              </a:extLst>
            </p:cNvPr>
            <p:cNvCxnSpPr/>
            <p:nvPr/>
          </p:nvCxnSpPr>
          <p:spPr>
            <a:xfrm>
              <a:off x="3693221" y="5925837"/>
              <a:ext cx="0" cy="75941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8B312C5C-8A87-42E5-9DA4-B8940BE707E2}"/>
                </a:ext>
              </a:extLst>
            </p:cNvPr>
            <p:cNvCxnSpPr/>
            <p:nvPr/>
          </p:nvCxnSpPr>
          <p:spPr>
            <a:xfrm>
              <a:off x="3768620" y="5926926"/>
              <a:ext cx="0" cy="74852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1" name="Freeform 244">
              <a:extLst>
                <a:ext uri="{FF2B5EF4-FFF2-40B4-BE49-F238E27FC236}">
                  <a16:creationId xmlns:a16="http://schemas.microsoft.com/office/drawing/2014/main" id="{4CE39CC9-9232-474A-9EF0-881E1C01C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674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Freeform 245">
              <a:extLst>
                <a:ext uri="{FF2B5EF4-FFF2-40B4-BE49-F238E27FC236}">
                  <a16:creationId xmlns:a16="http://schemas.microsoft.com/office/drawing/2014/main" id="{12871272-C320-4CC2-B68A-3232FA045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658" y="6032741"/>
              <a:ext cx="52522" cy="91268"/>
            </a:xfrm>
            <a:custGeom>
              <a:avLst/>
              <a:gdLst>
                <a:gd name="connsiteX0" fmla="*/ 322301 w 330113"/>
                <a:gd name="connsiteY0" fmla="*/ 340042 h 573643"/>
                <a:gd name="connsiteX1" fmla="*/ 165138 w 330113"/>
                <a:gd name="connsiteY1" fmla="*/ 0 h 573643"/>
                <a:gd name="connsiteX2" fmla="*/ 7976 w 330113"/>
                <a:gd name="connsiteY2" fmla="*/ 340042 h 573643"/>
                <a:gd name="connsiteX3" fmla="*/ 80366 w 330113"/>
                <a:gd name="connsiteY3" fmla="*/ 551498 h 573643"/>
                <a:gd name="connsiteX4" fmla="*/ 249911 w 330113"/>
                <a:gd name="connsiteY4" fmla="*/ 551498 h 573643"/>
                <a:gd name="connsiteX5" fmla="*/ 322301 w 330113"/>
                <a:gd name="connsiteY5" fmla="*/ 340042 h 57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113" h="573643">
                  <a:moveTo>
                    <a:pt x="322301" y="340042"/>
                  </a:moveTo>
                  <a:cubicBezTo>
                    <a:pt x="296583" y="232410"/>
                    <a:pt x="210858" y="149543"/>
                    <a:pt x="165138" y="0"/>
                  </a:cubicBezTo>
                  <a:cubicBezTo>
                    <a:pt x="119418" y="148590"/>
                    <a:pt x="33693" y="232410"/>
                    <a:pt x="7976" y="340042"/>
                  </a:cubicBezTo>
                  <a:cubicBezTo>
                    <a:pt x="-9169" y="411480"/>
                    <a:pt x="-4407" y="503873"/>
                    <a:pt x="80366" y="551498"/>
                  </a:cubicBezTo>
                  <a:cubicBezTo>
                    <a:pt x="132753" y="581025"/>
                    <a:pt x="196571" y="581025"/>
                    <a:pt x="249911" y="551498"/>
                  </a:cubicBezTo>
                  <a:cubicBezTo>
                    <a:pt x="333731" y="503873"/>
                    <a:pt x="339446" y="411480"/>
                    <a:pt x="322301" y="3400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Rounded Rectangle 246">
              <a:extLst>
                <a:ext uri="{FF2B5EF4-FFF2-40B4-BE49-F238E27FC236}">
                  <a16:creationId xmlns:a16="http://schemas.microsoft.com/office/drawing/2014/main" id="{4D0CF448-F86F-4AA4-A175-CFBDFF51FF3A}"/>
                </a:ext>
              </a:extLst>
            </p:cNvPr>
            <p:cNvSpPr/>
            <p:nvPr/>
          </p:nvSpPr>
          <p:spPr>
            <a:xfrm>
              <a:off x="3961790" y="5586425"/>
              <a:ext cx="144855" cy="129642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3861FAA1-7BCB-4BB1-B2CE-A88519207BB1}"/>
                </a:ext>
              </a:extLst>
            </p:cNvPr>
            <p:cNvSpPr/>
            <p:nvPr/>
          </p:nvSpPr>
          <p:spPr>
            <a:xfrm>
              <a:off x="3856195" y="5769865"/>
              <a:ext cx="320484" cy="320484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344583F3-09C0-4B14-A353-6A0B254F622C}"/>
                </a:ext>
              </a:extLst>
            </p:cNvPr>
            <p:cNvSpPr/>
            <p:nvPr/>
          </p:nvSpPr>
          <p:spPr>
            <a:xfrm>
              <a:off x="4301044" y="5893179"/>
              <a:ext cx="197170" cy="197170"/>
            </a:xfrm>
            <a:prstGeom prst="ellipse">
              <a:avLst/>
            </a:prstGeom>
            <a:solidFill>
              <a:srgbClr val="F2F2F2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7CDB7E54-17EA-44F4-BB23-20B045F61424}"/>
                </a:ext>
              </a:extLst>
            </p:cNvPr>
            <p:cNvSpPr/>
            <p:nvPr/>
          </p:nvSpPr>
          <p:spPr>
            <a:xfrm>
              <a:off x="3996881" y="5911341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1C5842D-5651-46C0-A01F-56D8CDBC29FD}"/>
                </a:ext>
              </a:extLst>
            </p:cNvPr>
            <p:cNvSpPr/>
            <p:nvPr/>
          </p:nvSpPr>
          <p:spPr>
            <a:xfrm>
              <a:off x="4381056" y="5965316"/>
              <a:ext cx="45719" cy="45719"/>
            </a:xfrm>
            <a:prstGeom prst="ellipse">
              <a:avLst/>
            </a:prstGeom>
            <a:solidFill>
              <a:srgbClr val="BFBFBF"/>
            </a:solidFill>
            <a:ln w="190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28" name="Rounded Rectangle 250">
              <a:extLst>
                <a:ext uri="{FF2B5EF4-FFF2-40B4-BE49-F238E27FC236}">
                  <a16:creationId xmlns:a16="http://schemas.microsoft.com/office/drawing/2014/main" id="{2B349716-244D-4613-AD2C-79C5C9CD6BAA}"/>
                </a:ext>
              </a:extLst>
            </p:cNvPr>
            <p:cNvSpPr/>
            <p:nvPr/>
          </p:nvSpPr>
          <p:spPr>
            <a:xfrm>
              <a:off x="4224751" y="5610883"/>
              <a:ext cx="45719" cy="140235"/>
            </a:xfrm>
            <a:prstGeom prst="roundRect">
              <a:avLst/>
            </a:prstGeom>
            <a:solidFill>
              <a:srgbClr val="F2F2F2"/>
            </a:solidFill>
            <a:ln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C8570DBD-0616-487E-B0E5-2EEE27BEB2E2}"/>
              </a:ext>
            </a:extLst>
          </p:cNvPr>
          <p:cNvGrpSpPr/>
          <p:nvPr/>
        </p:nvGrpSpPr>
        <p:grpSpPr>
          <a:xfrm>
            <a:off x="11517751" y="1422341"/>
            <a:ext cx="624000" cy="624000"/>
            <a:chOff x="7588524" y="5308441"/>
            <a:chExt cx="1279994" cy="1279994"/>
          </a:xfrm>
        </p:grpSpPr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187F66C3-8297-4B15-9637-EBB1A0C3DB03}"/>
                </a:ext>
              </a:extLst>
            </p:cNvPr>
            <p:cNvSpPr/>
            <p:nvPr/>
          </p:nvSpPr>
          <p:spPr>
            <a:xfrm>
              <a:off x="7588524" y="5308441"/>
              <a:ext cx="1279994" cy="1279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pic>
          <p:nvPicPr>
            <p:cNvPr id="478" name="Picture 477">
              <a:extLst>
                <a:ext uri="{FF2B5EF4-FFF2-40B4-BE49-F238E27FC236}">
                  <a16:creationId xmlns:a16="http://schemas.microsoft.com/office/drawing/2014/main" id="{8302A01E-6586-4528-8DFD-8BDFF19F3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 l="24201" t="12917" r="29701" b="35341"/>
            <a:stretch/>
          </p:blipFill>
          <p:spPr>
            <a:xfrm>
              <a:off x="7936754" y="5432776"/>
              <a:ext cx="600253" cy="711200"/>
            </a:xfrm>
            <a:prstGeom prst="rect">
              <a:avLst/>
            </a:prstGeom>
          </p:spPr>
        </p:pic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1F01C6C6-F42A-40B1-950F-576ABFB08C89}"/>
                </a:ext>
              </a:extLst>
            </p:cNvPr>
            <p:cNvGrpSpPr/>
            <p:nvPr/>
          </p:nvGrpSpPr>
          <p:grpSpPr>
            <a:xfrm>
              <a:off x="8139961" y="6215582"/>
              <a:ext cx="168302" cy="20437"/>
              <a:chOff x="6429557" y="6703074"/>
              <a:chExt cx="168302" cy="20437"/>
            </a:xfrm>
          </p:grpSpPr>
          <p:sp>
            <p:nvSpPr>
              <p:cNvPr id="495" name="Freeform 319">
                <a:extLst>
                  <a:ext uri="{FF2B5EF4-FFF2-40B4-BE49-F238E27FC236}">
                    <a16:creationId xmlns:a16="http://schemas.microsoft.com/office/drawing/2014/main" id="{82EC686C-784F-453F-BDE9-E9898D924E1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Freeform 320">
                <a:extLst>
                  <a:ext uri="{FF2B5EF4-FFF2-40B4-BE49-F238E27FC236}">
                    <a16:creationId xmlns:a16="http://schemas.microsoft.com/office/drawing/2014/main" id="{F5F3EE29-ECAC-4321-AA3B-0C13CF159022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F89A147A-62E2-44A9-9F3C-50F32F0E3A33}"/>
                </a:ext>
              </a:extLst>
            </p:cNvPr>
            <p:cNvGrpSpPr/>
            <p:nvPr/>
          </p:nvGrpSpPr>
          <p:grpSpPr>
            <a:xfrm>
              <a:off x="8121174" y="6336012"/>
              <a:ext cx="168302" cy="20437"/>
              <a:chOff x="6429557" y="6703074"/>
              <a:chExt cx="168302" cy="20437"/>
            </a:xfrm>
          </p:grpSpPr>
          <p:sp>
            <p:nvSpPr>
              <p:cNvPr id="493" name="Freeform 322">
                <a:extLst>
                  <a:ext uri="{FF2B5EF4-FFF2-40B4-BE49-F238E27FC236}">
                    <a16:creationId xmlns:a16="http://schemas.microsoft.com/office/drawing/2014/main" id="{914A3E34-9A5E-476D-8599-6B12E70BBD89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Freeform 323">
                <a:extLst>
                  <a:ext uri="{FF2B5EF4-FFF2-40B4-BE49-F238E27FC236}">
                    <a16:creationId xmlns:a16="http://schemas.microsoft.com/office/drawing/2014/main" id="{92331D36-CCFB-43D6-A08C-71DB4D078BE9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6F4EEFA7-0C6E-405C-BE39-7176D24EFE4F}"/>
                </a:ext>
              </a:extLst>
            </p:cNvPr>
            <p:cNvGrpSpPr/>
            <p:nvPr/>
          </p:nvGrpSpPr>
          <p:grpSpPr>
            <a:xfrm>
              <a:off x="8419194" y="6215582"/>
              <a:ext cx="168302" cy="20437"/>
              <a:chOff x="6429557" y="6703074"/>
              <a:chExt cx="168302" cy="20437"/>
            </a:xfrm>
          </p:grpSpPr>
          <p:sp>
            <p:nvSpPr>
              <p:cNvPr id="491" name="Freeform 325">
                <a:extLst>
                  <a:ext uri="{FF2B5EF4-FFF2-40B4-BE49-F238E27FC236}">
                    <a16:creationId xmlns:a16="http://schemas.microsoft.com/office/drawing/2014/main" id="{D1EBBE79-9E91-4316-AEF7-EB5679D4714D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Freeform 326">
                <a:extLst>
                  <a:ext uri="{FF2B5EF4-FFF2-40B4-BE49-F238E27FC236}">
                    <a16:creationId xmlns:a16="http://schemas.microsoft.com/office/drawing/2014/main" id="{8BECB02F-0B70-4286-8B98-4FCEFBD8F537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6EA433DC-201B-46FB-A258-9D7E353EA748}"/>
                </a:ext>
              </a:extLst>
            </p:cNvPr>
            <p:cNvGrpSpPr/>
            <p:nvPr/>
          </p:nvGrpSpPr>
          <p:grpSpPr>
            <a:xfrm>
              <a:off x="8352415" y="6325246"/>
              <a:ext cx="168302" cy="20437"/>
              <a:chOff x="6429557" y="6703074"/>
              <a:chExt cx="168302" cy="20437"/>
            </a:xfrm>
          </p:grpSpPr>
          <p:sp>
            <p:nvSpPr>
              <p:cNvPr id="489" name="Freeform 328">
                <a:extLst>
                  <a:ext uri="{FF2B5EF4-FFF2-40B4-BE49-F238E27FC236}">
                    <a16:creationId xmlns:a16="http://schemas.microsoft.com/office/drawing/2014/main" id="{FE4C01FA-3AA5-497A-9B54-67C0FB11DF3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Freeform 329">
                <a:extLst>
                  <a:ext uri="{FF2B5EF4-FFF2-40B4-BE49-F238E27FC236}">
                    <a16:creationId xmlns:a16="http://schemas.microsoft.com/office/drawing/2014/main" id="{A6AA14AE-E8C9-4F87-9A8C-6119226E478E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466C4DA4-8D7E-4A51-913A-014D9459E26C}"/>
                </a:ext>
              </a:extLst>
            </p:cNvPr>
            <p:cNvGrpSpPr/>
            <p:nvPr/>
          </p:nvGrpSpPr>
          <p:grpSpPr>
            <a:xfrm>
              <a:off x="7869385" y="6193972"/>
              <a:ext cx="168302" cy="20437"/>
              <a:chOff x="6429557" y="6703074"/>
              <a:chExt cx="168302" cy="20437"/>
            </a:xfrm>
          </p:grpSpPr>
          <p:sp>
            <p:nvSpPr>
              <p:cNvPr id="487" name="Freeform 331">
                <a:extLst>
                  <a:ext uri="{FF2B5EF4-FFF2-40B4-BE49-F238E27FC236}">
                    <a16:creationId xmlns:a16="http://schemas.microsoft.com/office/drawing/2014/main" id="{03F5968F-B864-43F3-826E-13CD36AB9FE3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Freeform 332">
                <a:extLst>
                  <a:ext uri="{FF2B5EF4-FFF2-40B4-BE49-F238E27FC236}">
                    <a16:creationId xmlns:a16="http://schemas.microsoft.com/office/drawing/2014/main" id="{FA62E364-86A9-4F44-AD61-840CC0D557D4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roup 483">
              <a:extLst>
                <a:ext uri="{FF2B5EF4-FFF2-40B4-BE49-F238E27FC236}">
                  <a16:creationId xmlns:a16="http://schemas.microsoft.com/office/drawing/2014/main" id="{F858E75E-1746-4FC0-AC15-1C7B4856A10C}"/>
                </a:ext>
              </a:extLst>
            </p:cNvPr>
            <p:cNvGrpSpPr/>
            <p:nvPr/>
          </p:nvGrpSpPr>
          <p:grpSpPr>
            <a:xfrm>
              <a:off x="7850598" y="6314402"/>
              <a:ext cx="168302" cy="20437"/>
              <a:chOff x="6429557" y="6703074"/>
              <a:chExt cx="168302" cy="20437"/>
            </a:xfrm>
          </p:grpSpPr>
          <p:sp>
            <p:nvSpPr>
              <p:cNvPr id="485" name="Freeform 334">
                <a:extLst>
                  <a:ext uri="{FF2B5EF4-FFF2-40B4-BE49-F238E27FC236}">
                    <a16:creationId xmlns:a16="http://schemas.microsoft.com/office/drawing/2014/main" id="{C98F358D-DAB6-42CB-8F28-34D54D96140D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Freeform 335">
                <a:extLst>
                  <a:ext uri="{FF2B5EF4-FFF2-40B4-BE49-F238E27FC236}">
                    <a16:creationId xmlns:a16="http://schemas.microsoft.com/office/drawing/2014/main" id="{F2130D4B-FCBC-4AC9-B06E-60854951CCF6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FA099CE0-A74B-42B1-B85F-63A8A4ABDBEE}"/>
              </a:ext>
            </a:extLst>
          </p:cNvPr>
          <p:cNvGrpSpPr/>
          <p:nvPr/>
        </p:nvGrpSpPr>
        <p:grpSpPr>
          <a:xfrm>
            <a:off x="11548743" y="2087484"/>
            <a:ext cx="354487" cy="335637"/>
            <a:chOff x="7117552" y="5558295"/>
            <a:chExt cx="812360" cy="812360"/>
          </a:xfrm>
        </p:grpSpPr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4E637E17-8382-408F-B18C-CA16C3D320E1}"/>
                </a:ext>
              </a:extLst>
            </p:cNvPr>
            <p:cNvGrpSpPr/>
            <p:nvPr/>
          </p:nvGrpSpPr>
          <p:grpSpPr>
            <a:xfrm>
              <a:off x="7117552" y="5558295"/>
              <a:ext cx="812360" cy="812360"/>
              <a:chOff x="5432693" y="2729042"/>
              <a:chExt cx="812360" cy="812360"/>
            </a:xfrm>
          </p:grpSpPr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EC1AA980-BFCF-478E-A6D7-9C51CDB05D09}"/>
                  </a:ext>
                </a:extLst>
              </p:cNvPr>
              <p:cNvSpPr/>
              <p:nvPr/>
            </p:nvSpPr>
            <p:spPr bwMode="auto">
              <a:xfrm flipH="1">
                <a:off x="5690990" y="2959263"/>
                <a:ext cx="40544" cy="2570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25928F5D-63D4-4DC8-B39F-F75C613E0B90}"/>
                  </a:ext>
                </a:extLst>
              </p:cNvPr>
              <p:cNvSpPr/>
              <p:nvPr/>
            </p:nvSpPr>
            <p:spPr>
              <a:xfrm>
                <a:off x="5432693" y="2729042"/>
                <a:ext cx="812360" cy="8123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GB" sz="1867" kern="0" dirty="0">
                  <a:solidFill>
                    <a:srgbClr val="000000"/>
                  </a:solidFill>
                  <a:latin typeface="Arial"/>
                  <a:sym typeface="Arial"/>
                </a:endParaRPr>
              </a:p>
            </p:txBody>
          </p: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2C10E7AB-5CE1-4CC8-88EA-C7792B6410D5}"/>
                  </a:ext>
                </a:extLst>
              </p:cNvPr>
              <p:cNvGrpSpPr/>
              <p:nvPr/>
            </p:nvGrpSpPr>
            <p:grpSpPr>
              <a:xfrm>
                <a:off x="5524754" y="2974732"/>
                <a:ext cx="632767" cy="320981"/>
                <a:chOff x="3801940" y="2161624"/>
                <a:chExt cx="1246479" cy="632298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14" name="Rectangle 513">
                  <a:extLst>
                    <a:ext uri="{FF2B5EF4-FFF2-40B4-BE49-F238E27FC236}">
                      <a16:creationId xmlns:a16="http://schemas.microsoft.com/office/drawing/2014/main" id="{47D9DE4A-1313-4218-8B87-6CD0C5D2140C}"/>
                    </a:ext>
                  </a:extLst>
                </p:cNvPr>
                <p:cNvSpPr/>
                <p:nvPr/>
              </p:nvSpPr>
              <p:spPr>
                <a:xfrm>
                  <a:off x="3801940" y="2198451"/>
                  <a:ext cx="1204505" cy="565783"/>
                </a:xfrm>
                <a:prstGeom prst="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515" name="Rounded Rectangle 193">
                  <a:extLst>
                    <a:ext uri="{FF2B5EF4-FFF2-40B4-BE49-F238E27FC236}">
                      <a16:creationId xmlns:a16="http://schemas.microsoft.com/office/drawing/2014/main" id="{88DED9C2-25A4-4B80-B889-79AF0E9A11B6}"/>
                    </a:ext>
                  </a:extLst>
                </p:cNvPr>
                <p:cNvSpPr/>
                <p:nvPr/>
              </p:nvSpPr>
              <p:spPr>
                <a:xfrm>
                  <a:off x="4831168" y="2161624"/>
                  <a:ext cx="217251" cy="632298"/>
                </a:xfrm>
                <a:prstGeom prst="roundRect">
                  <a:avLst/>
                </a:prstGeom>
                <a:grpFill/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</p:grp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DF9E6AE8-0DBA-469D-AD8E-A1DB86252FA7}"/>
                </a:ext>
              </a:extLst>
            </p:cNvPr>
            <p:cNvGrpSpPr/>
            <p:nvPr/>
          </p:nvGrpSpPr>
          <p:grpSpPr>
            <a:xfrm>
              <a:off x="7296768" y="5906489"/>
              <a:ext cx="168302" cy="20437"/>
              <a:chOff x="6429557" y="6703074"/>
              <a:chExt cx="168302" cy="20437"/>
            </a:xfrm>
          </p:grpSpPr>
          <p:sp>
            <p:nvSpPr>
              <p:cNvPr id="509" name="Freeform 204">
                <a:extLst>
                  <a:ext uri="{FF2B5EF4-FFF2-40B4-BE49-F238E27FC236}">
                    <a16:creationId xmlns:a16="http://schemas.microsoft.com/office/drawing/2014/main" id="{0BDF2AF0-FB9F-48E1-B3A0-F57D8D96D51C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Freeform 205">
                <a:extLst>
                  <a:ext uri="{FF2B5EF4-FFF2-40B4-BE49-F238E27FC236}">
                    <a16:creationId xmlns:a16="http://schemas.microsoft.com/office/drawing/2014/main" id="{5BEBA4D5-8D29-4900-8D65-836E7957B90D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2C7B67E8-6C96-400A-95B9-6E51676B658D}"/>
                </a:ext>
              </a:extLst>
            </p:cNvPr>
            <p:cNvGrpSpPr/>
            <p:nvPr/>
          </p:nvGrpSpPr>
          <p:grpSpPr>
            <a:xfrm>
              <a:off x="7229989" y="6016153"/>
              <a:ext cx="168302" cy="20437"/>
              <a:chOff x="6429557" y="6703074"/>
              <a:chExt cx="168302" cy="20437"/>
            </a:xfrm>
          </p:grpSpPr>
          <p:sp>
            <p:nvSpPr>
              <p:cNvPr id="507" name="Freeform 207">
                <a:extLst>
                  <a:ext uri="{FF2B5EF4-FFF2-40B4-BE49-F238E27FC236}">
                    <a16:creationId xmlns:a16="http://schemas.microsoft.com/office/drawing/2014/main" id="{42CD7B7C-C87D-4C41-8F74-C14752302DD2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Freeform 208">
                <a:extLst>
                  <a:ext uri="{FF2B5EF4-FFF2-40B4-BE49-F238E27FC236}">
                    <a16:creationId xmlns:a16="http://schemas.microsoft.com/office/drawing/2014/main" id="{31278EA1-5D7D-4936-8F17-E047199A3891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42304771-A5C3-4A6E-B811-D21FAC707DD7}"/>
                </a:ext>
              </a:extLst>
            </p:cNvPr>
            <p:cNvGrpSpPr/>
            <p:nvPr/>
          </p:nvGrpSpPr>
          <p:grpSpPr>
            <a:xfrm>
              <a:off x="7528009" y="5884879"/>
              <a:ext cx="168302" cy="20437"/>
              <a:chOff x="6429557" y="6703074"/>
              <a:chExt cx="168302" cy="20437"/>
            </a:xfrm>
          </p:grpSpPr>
          <p:sp>
            <p:nvSpPr>
              <p:cNvPr id="505" name="Freeform 210">
                <a:extLst>
                  <a:ext uri="{FF2B5EF4-FFF2-40B4-BE49-F238E27FC236}">
                    <a16:creationId xmlns:a16="http://schemas.microsoft.com/office/drawing/2014/main" id="{DFEF5B99-E63A-4BE5-BA7A-9630549F634B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Freeform 211">
                <a:extLst>
                  <a:ext uri="{FF2B5EF4-FFF2-40B4-BE49-F238E27FC236}">
                    <a16:creationId xmlns:a16="http://schemas.microsoft.com/office/drawing/2014/main" id="{2B98EF89-44B6-41C1-8185-8A3E06B42DE7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AA4FA4B9-210E-4A62-A705-DC3EDC13E9E3}"/>
                </a:ext>
              </a:extLst>
            </p:cNvPr>
            <p:cNvGrpSpPr/>
            <p:nvPr/>
          </p:nvGrpSpPr>
          <p:grpSpPr>
            <a:xfrm>
              <a:off x="7509222" y="6005309"/>
              <a:ext cx="168302" cy="20437"/>
              <a:chOff x="6429557" y="6703074"/>
              <a:chExt cx="168302" cy="20437"/>
            </a:xfrm>
          </p:grpSpPr>
          <p:sp>
            <p:nvSpPr>
              <p:cNvPr id="503" name="Freeform 213">
                <a:extLst>
                  <a:ext uri="{FF2B5EF4-FFF2-40B4-BE49-F238E27FC236}">
                    <a16:creationId xmlns:a16="http://schemas.microsoft.com/office/drawing/2014/main" id="{DECA996A-0D20-4A5F-9AB3-BFCC9740E3C7}"/>
                  </a:ext>
                </a:extLst>
              </p:cNvPr>
              <p:cNvSpPr/>
              <p:nvPr/>
            </p:nvSpPr>
            <p:spPr>
              <a:xfrm>
                <a:off x="6429557" y="6703074"/>
                <a:ext cx="63113" cy="20437"/>
              </a:xfrm>
              <a:custGeom>
                <a:avLst/>
                <a:gdLst>
                  <a:gd name="connsiteX0" fmla="*/ -761 w 54421"/>
                  <a:gd name="connsiteY0" fmla="*/ 8046 h 17622"/>
                  <a:gd name="connsiteX1" fmla="*/ 16418 w 54421"/>
                  <a:gd name="connsiteY1" fmla="*/ -307 h 17622"/>
                  <a:gd name="connsiteX2" fmla="*/ 33615 w 54421"/>
                  <a:gd name="connsiteY2" fmla="*/ 8046 h 17622"/>
                  <a:gd name="connsiteX3" fmla="*/ 53660 w 54421"/>
                  <a:gd name="connsiteY3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421" h="17622">
                    <a:moveTo>
                      <a:pt x="-761" y="8046"/>
                    </a:moveTo>
                    <a:cubicBezTo>
                      <a:pt x="4971" y="3393"/>
                      <a:pt x="9978" y="-307"/>
                      <a:pt x="16418" y="-307"/>
                    </a:cubicBezTo>
                    <a:cubicBezTo>
                      <a:pt x="22876" y="-307"/>
                      <a:pt x="28590" y="4328"/>
                      <a:pt x="33615" y="8046"/>
                    </a:cubicBezTo>
                    <a:cubicBezTo>
                      <a:pt x="39347" y="12680"/>
                      <a:pt x="45787" y="17315"/>
                      <a:pt x="53660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Freeform 214">
                <a:extLst>
                  <a:ext uri="{FF2B5EF4-FFF2-40B4-BE49-F238E27FC236}">
                    <a16:creationId xmlns:a16="http://schemas.microsoft.com/office/drawing/2014/main" id="{BA8493AC-E1B6-489E-A500-3229DF595615}"/>
                  </a:ext>
                </a:extLst>
              </p:cNvPr>
              <p:cNvSpPr/>
              <p:nvPr/>
            </p:nvSpPr>
            <p:spPr>
              <a:xfrm>
                <a:off x="6492670" y="6703074"/>
                <a:ext cx="105189" cy="20437"/>
              </a:xfrm>
              <a:custGeom>
                <a:avLst/>
                <a:gdLst>
                  <a:gd name="connsiteX0" fmla="*/ -761 w 90702"/>
                  <a:gd name="connsiteY0" fmla="*/ 17315 h 17622"/>
                  <a:gd name="connsiteX1" fmla="*/ 22368 w 90702"/>
                  <a:gd name="connsiteY1" fmla="*/ 8046 h 17622"/>
                  <a:gd name="connsiteX2" fmla="*/ 43701 w 90702"/>
                  <a:gd name="connsiteY2" fmla="*/ -307 h 17622"/>
                  <a:gd name="connsiteX3" fmla="*/ 65035 w 90702"/>
                  <a:gd name="connsiteY3" fmla="*/ 8046 h 17622"/>
                  <a:gd name="connsiteX4" fmla="*/ 89941 w 90702"/>
                  <a:gd name="connsiteY4" fmla="*/ 17315 h 1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02" h="17622">
                    <a:moveTo>
                      <a:pt x="-761" y="17315"/>
                    </a:moveTo>
                    <a:cubicBezTo>
                      <a:pt x="8128" y="17315"/>
                      <a:pt x="15239" y="12680"/>
                      <a:pt x="22368" y="8046"/>
                    </a:cubicBezTo>
                    <a:cubicBezTo>
                      <a:pt x="29479" y="3393"/>
                      <a:pt x="35701" y="-307"/>
                      <a:pt x="43701" y="-307"/>
                    </a:cubicBezTo>
                    <a:cubicBezTo>
                      <a:pt x="51702" y="-307"/>
                      <a:pt x="58812" y="4328"/>
                      <a:pt x="65035" y="8046"/>
                    </a:cubicBezTo>
                    <a:cubicBezTo>
                      <a:pt x="72164" y="12680"/>
                      <a:pt x="80163" y="17315"/>
                      <a:pt x="89941" y="17315"/>
                    </a:cubicBezTo>
                  </a:path>
                </a:pathLst>
              </a:custGeom>
              <a:noFill/>
              <a:ln w="15875" cap="rnd">
                <a:solidFill>
                  <a:srgbClr val="85D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defTabSz="1219170">
                  <a:buClr>
                    <a:srgbClr val="000000"/>
                  </a:buClr>
                </a:pPr>
                <a:endParaRPr lang="en-AU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1" name="Picture 310">
            <a:extLst>
              <a:ext uri="{FF2B5EF4-FFF2-40B4-BE49-F238E27FC236}">
                <a16:creationId xmlns:a16="http://schemas.microsoft.com/office/drawing/2014/main" id="{A47A313A-5F11-43F0-88C4-9D249685C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928883" y="3241975"/>
            <a:ext cx="748760" cy="641429"/>
          </a:xfrm>
          <a:prstGeom prst="rect">
            <a:avLst/>
          </a:prstGeom>
        </p:spPr>
      </p:pic>
      <p:grpSp>
        <p:nvGrpSpPr>
          <p:cNvPr id="313" name="Group 312"/>
          <p:cNvGrpSpPr>
            <a:grpSpLocks noChangeAspect="1"/>
          </p:cNvGrpSpPr>
          <p:nvPr/>
        </p:nvGrpSpPr>
        <p:grpSpPr>
          <a:xfrm>
            <a:off x="6725493" y="4062382"/>
            <a:ext cx="346889" cy="346889"/>
            <a:chOff x="9048573" y="3001140"/>
            <a:chExt cx="866124" cy="863189"/>
          </a:xfrm>
        </p:grpSpPr>
        <p:grpSp>
          <p:nvGrpSpPr>
            <p:cNvPr id="324" name="Group 323"/>
            <p:cNvGrpSpPr/>
            <p:nvPr/>
          </p:nvGrpSpPr>
          <p:grpSpPr>
            <a:xfrm>
              <a:off x="9048573" y="3001140"/>
              <a:ext cx="866124" cy="863189"/>
              <a:chOff x="9663113" y="2950369"/>
              <a:chExt cx="936625" cy="933453"/>
            </a:xfrm>
          </p:grpSpPr>
          <p:grpSp>
            <p:nvGrpSpPr>
              <p:cNvPr id="365" name="Group 364"/>
              <p:cNvGrpSpPr/>
              <p:nvPr/>
            </p:nvGrpSpPr>
            <p:grpSpPr>
              <a:xfrm>
                <a:off x="9663113" y="2958310"/>
                <a:ext cx="936625" cy="925512"/>
                <a:chOff x="8721725" y="2881313"/>
                <a:chExt cx="936625" cy="925512"/>
              </a:xfrm>
            </p:grpSpPr>
            <p:sp>
              <p:nvSpPr>
                <p:cNvPr id="36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721725" y="2881313"/>
                  <a:ext cx="936625" cy="925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lang="en-GB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Freeform 5"/>
                <p:cNvSpPr>
                  <a:spLocks/>
                </p:cNvSpPr>
                <p:nvPr/>
              </p:nvSpPr>
              <p:spPr bwMode="auto">
                <a:xfrm>
                  <a:off x="8732405" y="2883169"/>
                  <a:ext cx="898519" cy="898525"/>
                </a:xfrm>
                <a:custGeom>
                  <a:avLst/>
                  <a:gdLst>
                    <a:gd name="T0" fmla="*/ 118 w 236"/>
                    <a:gd name="T1" fmla="*/ 0 h 236"/>
                    <a:gd name="T2" fmla="*/ 35 w 236"/>
                    <a:gd name="T3" fmla="*/ 35 h 236"/>
                    <a:gd name="T4" fmla="*/ 0 w 236"/>
                    <a:gd name="T5" fmla="*/ 118 h 236"/>
                    <a:gd name="T6" fmla="*/ 0 w 236"/>
                    <a:gd name="T7" fmla="*/ 118 h 236"/>
                    <a:gd name="T8" fmla="*/ 35 w 236"/>
                    <a:gd name="T9" fmla="*/ 202 h 236"/>
                    <a:gd name="T10" fmla="*/ 118 w 236"/>
                    <a:gd name="T11" fmla="*/ 236 h 236"/>
                    <a:gd name="T12" fmla="*/ 118 w 236"/>
                    <a:gd name="T13" fmla="*/ 236 h 236"/>
                    <a:gd name="T14" fmla="*/ 202 w 236"/>
                    <a:gd name="T15" fmla="*/ 202 h 236"/>
                    <a:gd name="T16" fmla="*/ 236 w 236"/>
                    <a:gd name="T17" fmla="*/ 118 h 236"/>
                    <a:gd name="T18" fmla="*/ 236 w 236"/>
                    <a:gd name="T19" fmla="*/ 118 h 236"/>
                    <a:gd name="T20" fmla="*/ 202 w 236"/>
                    <a:gd name="T21" fmla="*/ 35 h 236"/>
                    <a:gd name="T22" fmla="*/ 118 w 236"/>
                    <a:gd name="T23" fmla="*/ 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6" h="236">
                      <a:moveTo>
                        <a:pt x="118" y="0"/>
                      </a:moveTo>
                      <a:cubicBezTo>
                        <a:pt x="86" y="0"/>
                        <a:pt x="56" y="14"/>
                        <a:pt x="35" y="35"/>
                      </a:cubicBezTo>
                      <a:cubicBezTo>
                        <a:pt x="14" y="56"/>
                        <a:pt x="0" y="86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51"/>
                        <a:pt x="14" y="181"/>
                        <a:pt x="35" y="202"/>
                      </a:cubicBezTo>
                      <a:cubicBezTo>
                        <a:pt x="56" y="223"/>
                        <a:pt x="86" y="236"/>
                        <a:pt x="118" y="236"/>
                      </a:cubicBezTo>
                      <a:cubicBezTo>
                        <a:pt x="118" y="236"/>
                        <a:pt x="118" y="236"/>
                        <a:pt x="118" y="236"/>
                      </a:cubicBezTo>
                      <a:cubicBezTo>
                        <a:pt x="151" y="236"/>
                        <a:pt x="180" y="223"/>
                        <a:pt x="202" y="202"/>
                      </a:cubicBezTo>
                      <a:cubicBezTo>
                        <a:pt x="223" y="181"/>
                        <a:pt x="236" y="151"/>
                        <a:pt x="236" y="118"/>
                      </a:cubicBezTo>
                      <a:cubicBezTo>
                        <a:pt x="236" y="118"/>
                        <a:pt x="236" y="118"/>
                        <a:pt x="236" y="118"/>
                      </a:cubicBezTo>
                      <a:cubicBezTo>
                        <a:pt x="236" y="86"/>
                        <a:pt x="223" y="56"/>
                        <a:pt x="202" y="35"/>
                      </a:cubicBezTo>
                      <a:cubicBezTo>
                        <a:pt x="180" y="14"/>
                        <a:pt x="151" y="0"/>
                        <a:pt x="118" y="0"/>
                      </a:cubicBezTo>
                    </a:path>
                  </a:pathLst>
                </a:custGeom>
                <a:solidFill>
                  <a:srgbClr val="EFEFEF"/>
                </a:solidFill>
                <a:ln w="15875">
                  <a:solidFill>
                    <a:srgbClr val="B3B3B3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lang="en-GB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6" name="Freeform 6"/>
              <p:cNvSpPr>
                <a:spLocks noEditPoints="1"/>
              </p:cNvSpPr>
              <p:nvPr/>
            </p:nvSpPr>
            <p:spPr bwMode="auto">
              <a:xfrm>
                <a:off x="9663113" y="2950369"/>
                <a:ext cx="930275" cy="928687"/>
              </a:xfrm>
              <a:custGeom>
                <a:avLst/>
                <a:gdLst>
                  <a:gd name="T0" fmla="*/ 122 w 244"/>
                  <a:gd name="T1" fmla="*/ 240 h 244"/>
                  <a:gd name="T2" fmla="*/ 122 w 244"/>
                  <a:gd name="T3" fmla="*/ 240 h 244"/>
                  <a:gd name="T4" fmla="*/ 39 w 244"/>
                  <a:gd name="T5" fmla="*/ 206 h 244"/>
                  <a:gd name="T6" fmla="*/ 4 w 244"/>
                  <a:gd name="T7" fmla="*/ 122 h 244"/>
                  <a:gd name="T8" fmla="*/ 4 w 244"/>
                  <a:gd name="T9" fmla="*/ 122 h 244"/>
                  <a:gd name="T10" fmla="*/ 39 w 244"/>
                  <a:gd name="T11" fmla="*/ 39 h 244"/>
                  <a:gd name="T12" fmla="*/ 122 w 244"/>
                  <a:gd name="T13" fmla="*/ 4 h 244"/>
                  <a:gd name="T14" fmla="*/ 206 w 244"/>
                  <a:gd name="T15" fmla="*/ 39 h 244"/>
                  <a:gd name="T16" fmla="*/ 240 w 244"/>
                  <a:gd name="T17" fmla="*/ 122 h 244"/>
                  <a:gd name="T18" fmla="*/ 240 w 244"/>
                  <a:gd name="T19" fmla="*/ 122 h 244"/>
                  <a:gd name="T20" fmla="*/ 206 w 244"/>
                  <a:gd name="T21" fmla="*/ 206 h 244"/>
                  <a:gd name="T22" fmla="*/ 122 w 244"/>
                  <a:gd name="T23" fmla="*/ 240 h 244"/>
                  <a:gd name="T24" fmla="*/ 122 w 244"/>
                  <a:gd name="T25" fmla="*/ 0 h 244"/>
                  <a:gd name="T26" fmla="*/ 0 w 244"/>
                  <a:gd name="T27" fmla="*/ 122 h 244"/>
                  <a:gd name="T28" fmla="*/ 0 w 244"/>
                  <a:gd name="T29" fmla="*/ 122 h 244"/>
                  <a:gd name="T30" fmla="*/ 122 w 244"/>
                  <a:gd name="T31" fmla="*/ 244 h 244"/>
                  <a:gd name="T32" fmla="*/ 122 w 244"/>
                  <a:gd name="T33" fmla="*/ 244 h 244"/>
                  <a:gd name="T34" fmla="*/ 244 w 244"/>
                  <a:gd name="T35" fmla="*/ 122 h 244"/>
                  <a:gd name="T36" fmla="*/ 244 w 244"/>
                  <a:gd name="T37" fmla="*/ 122 h 244"/>
                  <a:gd name="T38" fmla="*/ 122 w 244"/>
                  <a:gd name="T3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4" h="244">
                    <a:moveTo>
                      <a:pt x="122" y="240"/>
                    </a:moveTo>
                    <a:cubicBezTo>
                      <a:pt x="122" y="240"/>
                      <a:pt x="122" y="240"/>
                      <a:pt x="122" y="240"/>
                    </a:cubicBezTo>
                    <a:cubicBezTo>
                      <a:pt x="90" y="240"/>
                      <a:pt x="60" y="227"/>
                      <a:pt x="39" y="206"/>
                    </a:cubicBezTo>
                    <a:cubicBezTo>
                      <a:pt x="18" y="185"/>
                      <a:pt x="4" y="155"/>
                      <a:pt x="4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90"/>
                      <a:pt x="18" y="60"/>
                      <a:pt x="39" y="39"/>
                    </a:cubicBezTo>
                    <a:cubicBezTo>
                      <a:pt x="60" y="18"/>
                      <a:pt x="90" y="4"/>
                      <a:pt x="122" y="4"/>
                    </a:cubicBezTo>
                    <a:cubicBezTo>
                      <a:pt x="155" y="4"/>
                      <a:pt x="184" y="18"/>
                      <a:pt x="206" y="39"/>
                    </a:cubicBezTo>
                    <a:cubicBezTo>
                      <a:pt x="227" y="60"/>
                      <a:pt x="240" y="90"/>
                      <a:pt x="240" y="122"/>
                    </a:cubicBezTo>
                    <a:cubicBezTo>
                      <a:pt x="240" y="122"/>
                      <a:pt x="240" y="122"/>
                      <a:pt x="240" y="122"/>
                    </a:cubicBezTo>
                    <a:cubicBezTo>
                      <a:pt x="240" y="155"/>
                      <a:pt x="227" y="185"/>
                      <a:pt x="206" y="206"/>
                    </a:cubicBezTo>
                    <a:cubicBezTo>
                      <a:pt x="184" y="227"/>
                      <a:pt x="155" y="240"/>
                      <a:pt x="122" y="240"/>
                    </a:cubicBezTo>
                    <a:moveTo>
                      <a:pt x="122" y="0"/>
                    </a:moveTo>
                    <a:cubicBezTo>
                      <a:pt x="55" y="0"/>
                      <a:pt x="0" y="55"/>
                      <a:pt x="0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90"/>
                      <a:pt x="55" y="244"/>
                      <a:pt x="122" y="244"/>
                    </a:cubicBezTo>
                    <a:cubicBezTo>
                      <a:pt x="122" y="244"/>
                      <a:pt x="122" y="244"/>
                      <a:pt x="122" y="244"/>
                    </a:cubicBezTo>
                    <a:cubicBezTo>
                      <a:pt x="190" y="244"/>
                      <a:pt x="244" y="190"/>
                      <a:pt x="244" y="122"/>
                    </a:cubicBezTo>
                    <a:cubicBezTo>
                      <a:pt x="244" y="122"/>
                      <a:pt x="244" y="122"/>
                      <a:pt x="244" y="122"/>
                    </a:cubicBezTo>
                    <a:cubicBezTo>
                      <a:pt x="244" y="55"/>
                      <a:pt x="190" y="0"/>
                      <a:pt x="122" y="0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9216506" y="3130315"/>
              <a:ext cx="530225" cy="528638"/>
              <a:chOff x="8945563" y="3041650"/>
              <a:chExt cx="530225" cy="528638"/>
            </a:xfrm>
          </p:grpSpPr>
          <p:sp>
            <p:nvSpPr>
              <p:cNvPr id="349" name="Freeform 7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Freeform 8"/>
              <p:cNvSpPr>
                <a:spLocks/>
              </p:cNvSpPr>
              <p:nvPr/>
            </p:nvSpPr>
            <p:spPr bwMode="auto">
              <a:xfrm>
                <a:off x="9132888" y="3292475"/>
                <a:ext cx="152400" cy="182562"/>
              </a:xfrm>
              <a:custGeom>
                <a:avLst/>
                <a:gdLst>
                  <a:gd name="T0" fmla="*/ 20 w 40"/>
                  <a:gd name="T1" fmla="*/ 0 h 48"/>
                  <a:gd name="T2" fmla="*/ 0 w 40"/>
                  <a:gd name="T3" fmla="*/ 14 h 48"/>
                  <a:gd name="T4" fmla="*/ 0 w 40"/>
                  <a:gd name="T5" fmla="*/ 48 h 48"/>
                  <a:gd name="T6" fmla="*/ 8 w 40"/>
                  <a:gd name="T7" fmla="*/ 48 h 48"/>
                  <a:gd name="T8" fmla="*/ 8 w 40"/>
                  <a:gd name="T9" fmla="*/ 20 h 48"/>
                  <a:gd name="T10" fmla="*/ 12 w 40"/>
                  <a:gd name="T11" fmla="*/ 16 h 48"/>
                  <a:gd name="T12" fmla="*/ 16 w 40"/>
                  <a:gd name="T13" fmla="*/ 20 h 48"/>
                  <a:gd name="T14" fmla="*/ 16 w 40"/>
                  <a:gd name="T15" fmla="*/ 48 h 48"/>
                  <a:gd name="T16" fmla="*/ 24 w 40"/>
                  <a:gd name="T17" fmla="*/ 48 h 48"/>
                  <a:gd name="T18" fmla="*/ 24 w 40"/>
                  <a:gd name="T19" fmla="*/ 20 h 48"/>
                  <a:gd name="T20" fmla="*/ 28 w 40"/>
                  <a:gd name="T21" fmla="*/ 16 h 48"/>
                  <a:gd name="T22" fmla="*/ 32 w 40"/>
                  <a:gd name="T23" fmla="*/ 20 h 48"/>
                  <a:gd name="T24" fmla="*/ 32 w 40"/>
                  <a:gd name="T25" fmla="*/ 48 h 48"/>
                  <a:gd name="T26" fmla="*/ 40 w 40"/>
                  <a:gd name="T27" fmla="*/ 48 h 48"/>
                  <a:gd name="T28" fmla="*/ 40 w 40"/>
                  <a:gd name="T29" fmla="*/ 14 h 48"/>
                  <a:gd name="T30" fmla="*/ 20 w 40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8">
                    <a:moveTo>
                      <a:pt x="2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8"/>
                      <a:pt x="10" y="16"/>
                      <a:pt x="12" y="16"/>
                    </a:cubicBezTo>
                    <a:cubicBezTo>
                      <a:pt x="14" y="16"/>
                      <a:pt x="16" y="18"/>
                      <a:pt x="16" y="20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6" y="16"/>
                      <a:pt x="28" y="16"/>
                    </a:cubicBezTo>
                    <a:cubicBezTo>
                      <a:pt x="31" y="16"/>
                      <a:pt x="32" y="18"/>
                      <a:pt x="32" y="2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0" y="14"/>
                      <a:pt x="40" y="14"/>
                      <a:pt x="40" y="14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Freeform 9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Freeform 10"/>
              <p:cNvSpPr>
                <a:spLocks/>
              </p:cNvSpPr>
              <p:nvPr/>
            </p:nvSpPr>
            <p:spPr bwMode="auto">
              <a:xfrm>
                <a:off x="8945563" y="3506788"/>
                <a:ext cx="122238" cy="63500"/>
              </a:xfrm>
              <a:custGeom>
                <a:avLst/>
                <a:gdLst>
                  <a:gd name="T0" fmla="*/ 4 w 32"/>
                  <a:gd name="T1" fmla="*/ 0 h 17"/>
                  <a:gd name="T2" fmla="*/ 0 w 32"/>
                  <a:gd name="T3" fmla="*/ 4 h 17"/>
                  <a:gd name="T4" fmla="*/ 0 w 32"/>
                  <a:gd name="T5" fmla="*/ 13 h 17"/>
                  <a:gd name="T6" fmla="*/ 4 w 32"/>
                  <a:gd name="T7" fmla="*/ 17 h 17"/>
                  <a:gd name="T8" fmla="*/ 21 w 32"/>
                  <a:gd name="T9" fmla="*/ 17 h 17"/>
                  <a:gd name="T10" fmla="*/ 32 w 32"/>
                  <a:gd name="T11" fmla="*/ 0 h 17"/>
                  <a:gd name="T12" fmla="*/ 4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4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4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Freeform 11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Freeform 12"/>
              <p:cNvSpPr>
                <a:spLocks/>
              </p:cNvSpPr>
              <p:nvPr/>
            </p:nvSpPr>
            <p:spPr bwMode="auto">
              <a:xfrm>
                <a:off x="9064625" y="3506788"/>
                <a:ext cx="293688" cy="63500"/>
              </a:xfrm>
              <a:custGeom>
                <a:avLst/>
                <a:gdLst>
                  <a:gd name="T0" fmla="*/ 158 w 185"/>
                  <a:gd name="T1" fmla="*/ 0 h 40"/>
                  <a:gd name="T2" fmla="*/ 24 w 185"/>
                  <a:gd name="T3" fmla="*/ 0 h 40"/>
                  <a:gd name="T4" fmla="*/ 0 w 185"/>
                  <a:gd name="T5" fmla="*/ 40 h 40"/>
                  <a:gd name="T6" fmla="*/ 185 w 185"/>
                  <a:gd name="T7" fmla="*/ 40 h 40"/>
                  <a:gd name="T8" fmla="*/ 158 w 185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40">
                    <a:moveTo>
                      <a:pt x="158" y="0"/>
                    </a:moveTo>
                    <a:lnTo>
                      <a:pt x="24" y="0"/>
                    </a:lnTo>
                    <a:lnTo>
                      <a:pt x="0" y="40"/>
                    </a:lnTo>
                    <a:lnTo>
                      <a:pt x="185" y="4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Freeform 13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Freeform 14"/>
              <p:cNvSpPr>
                <a:spLocks/>
              </p:cNvSpPr>
              <p:nvPr/>
            </p:nvSpPr>
            <p:spPr bwMode="auto">
              <a:xfrm>
                <a:off x="9353550" y="3506788"/>
                <a:ext cx="122238" cy="63500"/>
              </a:xfrm>
              <a:custGeom>
                <a:avLst/>
                <a:gdLst>
                  <a:gd name="T0" fmla="*/ 28 w 32"/>
                  <a:gd name="T1" fmla="*/ 0 h 17"/>
                  <a:gd name="T2" fmla="*/ 0 w 32"/>
                  <a:gd name="T3" fmla="*/ 0 h 17"/>
                  <a:gd name="T4" fmla="*/ 10 w 32"/>
                  <a:gd name="T5" fmla="*/ 17 h 17"/>
                  <a:gd name="T6" fmla="*/ 28 w 32"/>
                  <a:gd name="T7" fmla="*/ 17 h 17"/>
                  <a:gd name="T8" fmla="*/ 32 w 32"/>
                  <a:gd name="T9" fmla="*/ 13 h 17"/>
                  <a:gd name="T10" fmla="*/ 32 w 32"/>
                  <a:gd name="T11" fmla="*/ 4 h 17"/>
                  <a:gd name="T12" fmla="*/ 28 w 32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7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0" y="17"/>
                      <a:pt x="32" y="15"/>
                      <a:pt x="32" y="1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Rectangle 15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Rectangle 16"/>
              <p:cNvSpPr>
                <a:spLocks noChangeArrowheads="1"/>
              </p:cNvSpPr>
              <p:nvPr/>
            </p:nvSpPr>
            <p:spPr bwMode="auto">
              <a:xfrm>
                <a:off x="9350375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Rectangle 17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Rectangle 18"/>
              <p:cNvSpPr>
                <a:spLocks noChangeArrowheads="1"/>
              </p:cNvSpPr>
              <p:nvPr/>
            </p:nvSpPr>
            <p:spPr bwMode="auto">
              <a:xfrm>
                <a:off x="8977313" y="3414713"/>
                <a:ext cx="90488" cy="60325"/>
              </a:xfrm>
              <a:prstGeom prst="rect">
                <a:avLst/>
              </a:pr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Freeform 19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solidFill>
                  <a:srgbClr val="B3B3B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Freeform 20"/>
              <p:cNvSpPr>
                <a:spLocks/>
              </p:cNvSpPr>
              <p:nvPr/>
            </p:nvSpPr>
            <p:spPr bwMode="auto">
              <a:xfrm>
                <a:off x="8945563" y="3041650"/>
                <a:ext cx="530225" cy="342900"/>
              </a:xfrm>
              <a:custGeom>
                <a:avLst/>
                <a:gdLst>
                  <a:gd name="T0" fmla="*/ 130 w 139"/>
                  <a:gd name="T1" fmla="*/ 74 h 90"/>
                  <a:gd name="T2" fmla="*/ 114 w 139"/>
                  <a:gd name="T3" fmla="*/ 74 h 90"/>
                  <a:gd name="T4" fmla="*/ 114 w 139"/>
                  <a:gd name="T5" fmla="*/ 61 h 90"/>
                  <a:gd name="T6" fmla="*/ 110 w 139"/>
                  <a:gd name="T7" fmla="*/ 57 h 90"/>
                  <a:gd name="T8" fmla="*/ 97 w 139"/>
                  <a:gd name="T9" fmla="*/ 57 h 90"/>
                  <a:gd name="T10" fmla="*/ 73 w 139"/>
                  <a:gd name="T11" fmla="*/ 33 h 90"/>
                  <a:gd name="T12" fmla="*/ 73 w 139"/>
                  <a:gd name="T13" fmla="*/ 25 h 90"/>
                  <a:gd name="T14" fmla="*/ 94 w 139"/>
                  <a:gd name="T15" fmla="*/ 25 h 90"/>
                  <a:gd name="T16" fmla="*/ 98 w 139"/>
                  <a:gd name="T17" fmla="*/ 21 h 90"/>
                  <a:gd name="T18" fmla="*/ 98 w 139"/>
                  <a:gd name="T19" fmla="*/ 4 h 90"/>
                  <a:gd name="T20" fmla="*/ 94 w 139"/>
                  <a:gd name="T21" fmla="*/ 0 h 90"/>
                  <a:gd name="T22" fmla="*/ 69 w 139"/>
                  <a:gd name="T23" fmla="*/ 0 h 90"/>
                  <a:gd name="T24" fmla="*/ 65 w 139"/>
                  <a:gd name="T25" fmla="*/ 4 h 90"/>
                  <a:gd name="T26" fmla="*/ 65 w 139"/>
                  <a:gd name="T27" fmla="*/ 33 h 90"/>
                  <a:gd name="T28" fmla="*/ 41 w 139"/>
                  <a:gd name="T29" fmla="*/ 57 h 90"/>
                  <a:gd name="T30" fmla="*/ 28 w 139"/>
                  <a:gd name="T31" fmla="*/ 57 h 90"/>
                  <a:gd name="T32" fmla="*/ 24 w 139"/>
                  <a:gd name="T33" fmla="*/ 61 h 90"/>
                  <a:gd name="T34" fmla="*/ 24 w 139"/>
                  <a:gd name="T35" fmla="*/ 74 h 90"/>
                  <a:gd name="T36" fmla="*/ 8 w 139"/>
                  <a:gd name="T37" fmla="*/ 74 h 90"/>
                  <a:gd name="T38" fmla="*/ 0 w 139"/>
                  <a:gd name="T39" fmla="*/ 82 h 90"/>
                  <a:gd name="T40" fmla="*/ 8 w 139"/>
                  <a:gd name="T41" fmla="*/ 90 h 90"/>
                  <a:gd name="T42" fmla="*/ 41 w 139"/>
                  <a:gd name="T43" fmla="*/ 90 h 90"/>
                  <a:gd name="T44" fmla="*/ 41 w 139"/>
                  <a:gd name="T45" fmla="*/ 78 h 90"/>
                  <a:gd name="T46" fmla="*/ 42 w 139"/>
                  <a:gd name="T47" fmla="*/ 74 h 90"/>
                  <a:gd name="T48" fmla="*/ 67 w 139"/>
                  <a:gd name="T49" fmla="*/ 58 h 90"/>
                  <a:gd name="T50" fmla="*/ 71 w 139"/>
                  <a:gd name="T51" fmla="*/ 58 h 90"/>
                  <a:gd name="T52" fmla="*/ 96 w 139"/>
                  <a:gd name="T53" fmla="*/ 74 h 90"/>
                  <a:gd name="T54" fmla="*/ 98 w 139"/>
                  <a:gd name="T55" fmla="*/ 78 h 90"/>
                  <a:gd name="T56" fmla="*/ 98 w 139"/>
                  <a:gd name="T57" fmla="*/ 90 h 90"/>
                  <a:gd name="T58" fmla="*/ 130 w 139"/>
                  <a:gd name="T59" fmla="*/ 90 h 90"/>
                  <a:gd name="T60" fmla="*/ 139 w 139"/>
                  <a:gd name="T61" fmla="*/ 82 h 90"/>
                  <a:gd name="T62" fmla="*/ 130 w 139"/>
                  <a:gd name="T63" fmla="*/ 7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9" h="90">
                    <a:moveTo>
                      <a:pt x="130" y="74"/>
                    </a:moveTo>
                    <a:cubicBezTo>
                      <a:pt x="114" y="74"/>
                      <a:pt x="114" y="74"/>
                      <a:pt x="114" y="74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59"/>
                      <a:pt x="112" y="57"/>
                      <a:pt x="110" y="57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6" y="45"/>
                      <a:pt x="86" y="35"/>
                      <a:pt x="73" y="33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6" y="25"/>
                      <a:pt x="98" y="23"/>
                      <a:pt x="98" y="21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2"/>
                      <a:pt x="96" y="0"/>
                      <a:pt x="9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2"/>
                      <a:pt x="65" y="4"/>
                    </a:cubicBezTo>
                    <a:cubicBezTo>
                      <a:pt x="65" y="7"/>
                      <a:pt x="65" y="32"/>
                      <a:pt x="65" y="33"/>
                    </a:cubicBezTo>
                    <a:cubicBezTo>
                      <a:pt x="53" y="35"/>
                      <a:pt x="43" y="45"/>
                      <a:pt x="41" y="57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6" y="57"/>
                      <a:pt x="24" y="59"/>
                      <a:pt x="24" y="6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3" y="74"/>
                      <a:pt x="0" y="77"/>
                      <a:pt x="0" y="82"/>
                    </a:cubicBezTo>
                    <a:cubicBezTo>
                      <a:pt x="0" y="86"/>
                      <a:pt x="3" y="90"/>
                      <a:pt x="8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6"/>
                      <a:pt x="41" y="75"/>
                      <a:pt x="42" y="74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8" y="57"/>
                      <a:pt x="70" y="57"/>
                      <a:pt x="71" y="58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8" y="76"/>
                      <a:pt x="98" y="7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130" y="90"/>
                      <a:pt x="130" y="90"/>
                      <a:pt x="130" y="90"/>
                    </a:cubicBezTo>
                    <a:cubicBezTo>
                      <a:pt x="135" y="90"/>
                      <a:pt x="139" y="86"/>
                      <a:pt x="139" y="82"/>
                    </a:cubicBezTo>
                    <a:cubicBezTo>
                      <a:pt x="139" y="77"/>
                      <a:pt x="135" y="74"/>
                      <a:pt x="130" y="74"/>
                    </a:cubicBezTo>
                    <a:close/>
                  </a:path>
                </a:pathLst>
              </a:custGeom>
              <a:solidFill>
                <a:srgbClr val="EFEFEF"/>
              </a:solidFill>
              <a:ln w="12700" cap="flat">
                <a:solidFill>
                  <a:srgbClr val="B3B3B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GB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roup 368"/>
          <p:cNvGrpSpPr/>
          <p:nvPr/>
        </p:nvGrpSpPr>
        <p:grpSpPr>
          <a:xfrm>
            <a:off x="4589340" y="3888970"/>
            <a:ext cx="652089" cy="652089"/>
            <a:chOff x="8721986" y="5609347"/>
            <a:chExt cx="812360" cy="812360"/>
          </a:xfrm>
        </p:grpSpPr>
        <p:grpSp>
          <p:nvGrpSpPr>
            <p:cNvPr id="370" name="Group 369"/>
            <p:cNvGrpSpPr/>
            <p:nvPr/>
          </p:nvGrpSpPr>
          <p:grpSpPr>
            <a:xfrm>
              <a:off x="8721986" y="5609347"/>
              <a:ext cx="812360" cy="812360"/>
              <a:chOff x="7117552" y="5558295"/>
              <a:chExt cx="812360" cy="812360"/>
            </a:xfrm>
          </p:grpSpPr>
          <p:grpSp>
            <p:nvGrpSpPr>
              <p:cNvPr id="375" name="Group 374"/>
              <p:cNvGrpSpPr/>
              <p:nvPr/>
            </p:nvGrpSpPr>
            <p:grpSpPr>
              <a:xfrm>
                <a:off x="7117552" y="5558295"/>
                <a:ext cx="812360" cy="812360"/>
                <a:chOff x="5432693" y="2729042"/>
                <a:chExt cx="812360" cy="812360"/>
              </a:xfrm>
            </p:grpSpPr>
            <p:sp>
              <p:nvSpPr>
                <p:cNvPr id="388" name="Rectangle 387"/>
                <p:cNvSpPr/>
                <p:nvPr/>
              </p:nvSpPr>
              <p:spPr bwMode="auto">
                <a:xfrm flipH="1">
                  <a:off x="5690990" y="2959263"/>
                  <a:ext cx="40544" cy="25706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GB" sz="1867" kern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89" name="Oval 388"/>
                <p:cNvSpPr/>
                <p:nvPr/>
              </p:nvSpPr>
              <p:spPr>
                <a:xfrm>
                  <a:off x="5432693" y="2729042"/>
                  <a:ext cx="812360" cy="8123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GB" sz="1867" kern="0" dirty="0">
                    <a:solidFill>
                      <a:srgbClr val="000000"/>
                    </a:solidFill>
                    <a:latin typeface="Arial"/>
                    <a:sym typeface="Arial"/>
                  </a:endParaRPr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>
                <a:off x="7239103" y="5885571"/>
                <a:ext cx="168302" cy="20437"/>
                <a:chOff x="6371892" y="6682156"/>
                <a:chExt cx="168302" cy="20437"/>
              </a:xfrm>
            </p:grpSpPr>
            <p:sp>
              <p:nvSpPr>
                <p:cNvPr id="386" name="Freeform 385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1892" y="668215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Freeform 386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5005" y="668215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7" name="Group 376"/>
              <p:cNvGrpSpPr/>
              <p:nvPr/>
            </p:nvGrpSpPr>
            <p:grpSpPr>
              <a:xfrm>
                <a:off x="7222730" y="6018860"/>
                <a:ext cx="168302" cy="20437"/>
                <a:chOff x="6422298" y="6705781"/>
                <a:chExt cx="168302" cy="20437"/>
              </a:xfrm>
            </p:grpSpPr>
            <p:sp>
              <p:nvSpPr>
                <p:cNvPr id="384" name="Freeform 383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422298" y="6705781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Freeform 384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85411" y="6705781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8" name="Group 377"/>
              <p:cNvGrpSpPr/>
              <p:nvPr/>
            </p:nvGrpSpPr>
            <p:grpSpPr>
              <a:xfrm>
                <a:off x="7674690" y="5891791"/>
                <a:ext cx="168302" cy="20437"/>
                <a:chOff x="6576238" y="6709986"/>
                <a:chExt cx="168302" cy="20437"/>
              </a:xfrm>
            </p:grpSpPr>
            <p:sp>
              <p:nvSpPr>
                <p:cNvPr id="382" name="Freeform 381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576238" y="670998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Freeform 382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639351" y="670998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7453804" y="5965101"/>
                <a:ext cx="168302" cy="20437"/>
                <a:chOff x="6374139" y="6662866"/>
                <a:chExt cx="168302" cy="20437"/>
              </a:xfrm>
            </p:grpSpPr>
            <p:sp>
              <p:nvSpPr>
                <p:cNvPr id="380" name="Freeform 379">
                  <a:extLst>
                    <a:ext uri="{FF2B5EF4-FFF2-40B4-BE49-F238E27FC236}">
                      <a16:creationId xmlns:a16="http://schemas.microsoft.com/office/drawing/2014/main" id="{886FAF40-08A6-A722-3FCA-0D4D2130FCB3}"/>
                    </a:ext>
                  </a:extLst>
                </p:cNvPr>
                <p:cNvSpPr/>
                <p:nvPr/>
              </p:nvSpPr>
              <p:spPr>
                <a:xfrm>
                  <a:off x="6374139" y="6662866"/>
                  <a:ext cx="63113" cy="20437"/>
                </a:xfrm>
                <a:custGeom>
                  <a:avLst/>
                  <a:gdLst>
                    <a:gd name="connsiteX0" fmla="*/ -761 w 54421"/>
                    <a:gd name="connsiteY0" fmla="*/ 8046 h 17622"/>
                    <a:gd name="connsiteX1" fmla="*/ 16418 w 54421"/>
                    <a:gd name="connsiteY1" fmla="*/ -307 h 17622"/>
                    <a:gd name="connsiteX2" fmla="*/ 33615 w 54421"/>
                    <a:gd name="connsiteY2" fmla="*/ 8046 h 17622"/>
                    <a:gd name="connsiteX3" fmla="*/ 53660 w 54421"/>
                    <a:gd name="connsiteY3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421" h="17622">
                      <a:moveTo>
                        <a:pt x="-761" y="8046"/>
                      </a:moveTo>
                      <a:cubicBezTo>
                        <a:pt x="4971" y="3393"/>
                        <a:pt x="9978" y="-307"/>
                        <a:pt x="16418" y="-307"/>
                      </a:cubicBezTo>
                      <a:cubicBezTo>
                        <a:pt x="22876" y="-307"/>
                        <a:pt x="28590" y="4328"/>
                        <a:pt x="33615" y="8046"/>
                      </a:cubicBezTo>
                      <a:cubicBezTo>
                        <a:pt x="39347" y="12680"/>
                        <a:pt x="45787" y="17315"/>
                        <a:pt x="53660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Freeform 380">
                  <a:extLst>
                    <a:ext uri="{FF2B5EF4-FFF2-40B4-BE49-F238E27FC236}">
                      <a16:creationId xmlns:a16="http://schemas.microsoft.com/office/drawing/2014/main" id="{487A5506-1368-F1F9-EC2B-CBA796343B18}"/>
                    </a:ext>
                  </a:extLst>
                </p:cNvPr>
                <p:cNvSpPr/>
                <p:nvPr/>
              </p:nvSpPr>
              <p:spPr>
                <a:xfrm>
                  <a:off x="6437252" y="6662866"/>
                  <a:ext cx="105189" cy="20437"/>
                </a:xfrm>
                <a:custGeom>
                  <a:avLst/>
                  <a:gdLst>
                    <a:gd name="connsiteX0" fmla="*/ -761 w 90702"/>
                    <a:gd name="connsiteY0" fmla="*/ 17315 h 17622"/>
                    <a:gd name="connsiteX1" fmla="*/ 22368 w 90702"/>
                    <a:gd name="connsiteY1" fmla="*/ 8046 h 17622"/>
                    <a:gd name="connsiteX2" fmla="*/ 43701 w 90702"/>
                    <a:gd name="connsiteY2" fmla="*/ -307 h 17622"/>
                    <a:gd name="connsiteX3" fmla="*/ 65035 w 90702"/>
                    <a:gd name="connsiteY3" fmla="*/ 8046 h 17622"/>
                    <a:gd name="connsiteX4" fmla="*/ 89941 w 90702"/>
                    <a:gd name="connsiteY4" fmla="*/ 17315 h 1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702" h="17622">
                      <a:moveTo>
                        <a:pt x="-761" y="17315"/>
                      </a:moveTo>
                      <a:cubicBezTo>
                        <a:pt x="8128" y="17315"/>
                        <a:pt x="15239" y="12680"/>
                        <a:pt x="22368" y="8046"/>
                      </a:cubicBezTo>
                      <a:cubicBezTo>
                        <a:pt x="29479" y="3393"/>
                        <a:pt x="35701" y="-307"/>
                        <a:pt x="43701" y="-307"/>
                      </a:cubicBezTo>
                      <a:cubicBezTo>
                        <a:pt x="51702" y="-307"/>
                        <a:pt x="58812" y="4328"/>
                        <a:pt x="65035" y="8046"/>
                      </a:cubicBezTo>
                      <a:cubicBezTo>
                        <a:pt x="72164" y="12680"/>
                        <a:pt x="80163" y="17315"/>
                        <a:pt x="89941" y="17315"/>
                      </a:cubicBezTo>
                    </a:path>
                  </a:pathLst>
                </a:custGeom>
                <a:noFill/>
                <a:ln w="15875" cap="rnd">
                  <a:solidFill>
                    <a:srgbClr val="85D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defTabSz="1219170">
                    <a:buClr>
                      <a:srgbClr val="000000"/>
                    </a:buClr>
                  </a:pPr>
                  <a:endParaRPr lang="en-AU"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371" name="Straight Connector 370"/>
            <p:cNvCxnSpPr/>
            <p:nvPr/>
          </p:nvCxnSpPr>
          <p:spPr>
            <a:xfrm>
              <a:off x="8746067" y="5864604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8753516" y="6169879"/>
              <a:ext cx="749300" cy="0"/>
            </a:xfrm>
            <a:prstGeom prst="line">
              <a:avLst/>
            </a:prstGeom>
            <a:ln w="19050"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886FAF40-08A6-A722-3FCA-0D4D2130FCB3}"/>
                </a:ext>
              </a:extLst>
            </p:cNvPr>
            <p:cNvSpPr/>
            <p:nvPr/>
          </p:nvSpPr>
          <p:spPr>
            <a:xfrm>
              <a:off x="9272960" y="6096631"/>
              <a:ext cx="63113" cy="20437"/>
            </a:xfrm>
            <a:custGeom>
              <a:avLst/>
              <a:gdLst>
                <a:gd name="connsiteX0" fmla="*/ -761 w 54421"/>
                <a:gd name="connsiteY0" fmla="*/ 8046 h 17622"/>
                <a:gd name="connsiteX1" fmla="*/ 16418 w 54421"/>
                <a:gd name="connsiteY1" fmla="*/ -307 h 17622"/>
                <a:gd name="connsiteX2" fmla="*/ 33615 w 54421"/>
                <a:gd name="connsiteY2" fmla="*/ 8046 h 17622"/>
                <a:gd name="connsiteX3" fmla="*/ 53660 w 54421"/>
                <a:gd name="connsiteY3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21" h="17622">
                  <a:moveTo>
                    <a:pt x="-761" y="8046"/>
                  </a:moveTo>
                  <a:cubicBezTo>
                    <a:pt x="4971" y="3393"/>
                    <a:pt x="9978" y="-307"/>
                    <a:pt x="16418" y="-307"/>
                  </a:cubicBezTo>
                  <a:cubicBezTo>
                    <a:pt x="22876" y="-307"/>
                    <a:pt x="28590" y="4328"/>
                    <a:pt x="33615" y="8046"/>
                  </a:cubicBezTo>
                  <a:cubicBezTo>
                    <a:pt x="39347" y="12680"/>
                    <a:pt x="45787" y="17315"/>
                    <a:pt x="53660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487A5506-1368-F1F9-EC2B-CBA796343B18}"/>
                </a:ext>
              </a:extLst>
            </p:cNvPr>
            <p:cNvSpPr/>
            <p:nvPr/>
          </p:nvSpPr>
          <p:spPr>
            <a:xfrm>
              <a:off x="9336073" y="6096631"/>
              <a:ext cx="105189" cy="20437"/>
            </a:xfrm>
            <a:custGeom>
              <a:avLst/>
              <a:gdLst>
                <a:gd name="connsiteX0" fmla="*/ -761 w 90702"/>
                <a:gd name="connsiteY0" fmla="*/ 17315 h 17622"/>
                <a:gd name="connsiteX1" fmla="*/ 22368 w 90702"/>
                <a:gd name="connsiteY1" fmla="*/ 8046 h 17622"/>
                <a:gd name="connsiteX2" fmla="*/ 43701 w 90702"/>
                <a:gd name="connsiteY2" fmla="*/ -307 h 17622"/>
                <a:gd name="connsiteX3" fmla="*/ 65035 w 90702"/>
                <a:gd name="connsiteY3" fmla="*/ 8046 h 17622"/>
                <a:gd name="connsiteX4" fmla="*/ 89941 w 90702"/>
                <a:gd name="connsiteY4" fmla="*/ 17315 h 1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02" h="17622">
                  <a:moveTo>
                    <a:pt x="-761" y="17315"/>
                  </a:moveTo>
                  <a:cubicBezTo>
                    <a:pt x="8128" y="17315"/>
                    <a:pt x="15239" y="12680"/>
                    <a:pt x="22368" y="8046"/>
                  </a:cubicBezTo>
                  <a:cubicBezTo>
                    <a:pt x="29479" y="3393"/>
                    <a:pt x="35701" y="-307"/>
                    <a:pt x="43701" y="-307"/>
                  </a:cubicBezTo>
                  <a:cubicBezTo>
                    <a:pt x="51702" y="-307"/>
                    <a:pt x="58812" y="4328"/>
                    <a:pt x="65035" y="8046"/>
                  </a:cubicBezTo>
                  <a:cubicBezTo>
                    <a:pt x="72164" y="12680"/>
                    <a:pt x="80163" y="17315"/>
                    <a:pt x="89941" y="17315"/>
                  </a:cubicBezTo>
                </a:path>
              </a:pathLst>
            </a:custGeom>
            <a:noFill/>
            <a:ln w="15875" cap="rnd">
              <a:solidFill>
                <a:srgbClr val="85DFFF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endParaRPr lang="en-AU"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76D9915F-C719-F4E7-7FA9-A3A84816EDC6}"/>
              </a:ext>
            </a:extLst>
          </p:cNvPr>
          <p:cNvGrpSpPr/>
          <p:nvPr/>
        </p:nvGrpSpPr>
        <p:grpSpPr>
          <a:xfrm>
            <a:off x="9285967" y="3130495"/>
            <a:ext cx="239109" cy="239109"/>
            <a:chOff x="-1285768" y="7894599"/>
            <a:chExt cx="1354642" cy="1354642"/>
          </a:xfrm>
        </p:grpSpPr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1B0B5332-1BFD-9120-5444-FCB1DC2B461F}"/>
                </a:ext>
              </a:extLst>
            </p:cNvPr>
            <p:cNvSpPr/>
            <p:nvPr/>
          </p:nvSpPr>
          <p:spPr>
            <a:xfrm>
              <a:off x="-1285768" y="7894599"/>
              <a:ext cx="1354642" cy="13546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GB" sz="1867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pic>
          <p:nvPicPr>
            <p:cNvPr id="392" name="Graphic 155">
              <a:extLst>
                <a:ext uri="{FF2B5EF4-FFF2-40B4-BE49-F238E27FC236}">
                  <a16:creationId xmlns:a16="http://schemas.microsoft.com/office/drawing/2014/main" id="{06DB2B30-6FB6-9786-EF2E-6D3DD0078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-1135988" y="8245630"/>
              <a:ext cx="1032690" cy="635501"/>
            </a:xfrm>
            <a:prstGeom prst="rect">
              <a:avLst/>
            </a:prstGeom>
          </p:spPr>
        </p:pic>
      </p:grpSp>
      <p:sp>
        <p:nvSpPr>
          <p:cNvPr id="401" name="Rectangle 400"/>
          <p:cNvSpPr>
            <a:spLocks noChangeAspect="1"/>
          </p:cNvSpPr>
          <p:nvPr/>
        </p:nvSpPr>
        <p:spPr>
          <a:xfrm flipV="1">
            <a:off x="273000" y="6362529"/>
            <a:ext cx="302400" cy="302400"/>
          </a:xfrm>
          <a:prstGeom prst="rect">
            <a:avLst/>
          </a:prstGeom>
          <a:noFill/>
          <a:ln>
            <a:solidFill>
              <a:srgbClr val="3D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GB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2" name="TextBox 401"/>
          <p:cNvSpPr txBox="1"/>
          <p:nvPr/>
        </p:nvSpPr>
        <p:spPr>
          <a:xfrm>
            <a:off x="575401" y="6314339"/>
            <a:ext cx="408111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de-CH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</a:t>
            </a:r>
            <a:r>
              <a:rPr lang="de-CH" sz="1467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million</a:t>
            </a:r>
            <a:r>
              <a:rPr lang="de-CH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m</a:t>
            </a:r>
            <a:r>
              <a:rPr lang="de-CH" sz="1467" kern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de-CH" sz="1467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/</a:t>
            </a:r>
            <a:r>
              <a:rPr lang="de-CH" sz="1467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year</a:t>
            </a:r>
            <a:endParaRPr lang="en-GB" sz="1467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03" name="Straight Arrow Connector 402"/>
          <p:cNvCxnSpPr/>
          <p:nvPr/>
        </p:nvCxnSpPr>
        <p:spPr>
          <a:xfrm flipV="1">
            <a:off x="2166873" y="5324211"/>
            <a:ext cx="607824" cy="191332"/>
          </a:xfrm>
          <a:prstGeom prst="straightConnector1">
            <a:avLst/>
          </a:prstGeom>
          <a:ln w="3810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Arrow Connector 403"/>
          <p:cNvCxnSpPr/>
          <p:nvPr/>
        </p:nvCxnSpPr>
        <p:spPr>
          <a:xfrm flipV="1">
            <a:off x="2126973" y="1229711"/>
            <a:ext cx="618864" cy="2151404"/>
          </a:xfrm>
          <a:prstGeom prst="straightConnector1">
            <a:avLst/>
          </a:prstGeom>
          <a:ln w="38100">
            <a:solidFill>
              <a:srgbClr val="3D29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/>
          <p:cNvSpPr txBox="1"/>
          <p:nvPr/>
        </p:nvSpPr>
        <p:spPr>
          <a:xfrm>
            <a:off x="2593746" y="240815"/>
            <a:ext cx="673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Santa Maria, </a:t>
            </a:r>
            <a:r>
              <a:rPr lang="de-CH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Bulacan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5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 Resourc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2E2E3"/>
      </a:accent1>
      <a:accent2>
        <a:srgbClr val="5BB8BB"/>
      </a:accent2>
      <a:accent3>
        <a:srgbClr val="5EDBEF"/>
      </a:accent3>
      <a:accent4>
        <a:srgbClr val="6DCFD1"/>
      </a:accent4>
      <a:accent5>
        <a:srgbClr val="0097A7"/>
      </a:accent5>
      <a:accent6>
        <a:srgbClr val="00C3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Application>Microsoft Office PowerPoint</Application>
  <PresentationFormat>Widescreen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Open Sans Light</vt:lpstr>
      <vt:lpstr>Roboto</vt:lpstr>
      <vt:lpstr>Staatliches</vt:lpstr>
      <vt:lpstr>Office Theme</vt:lpstr>
      <vt:lpstr>Water Resources</vt:lpstr>
      <vt:lpstr>PowerPoint Presentation</vt:lpstr>
      <vt:lpstr>icons</vt:lpstr>
      <vt:lpstr>Renewable water resources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icons</dc:title>
  <dc:creator>Bouman, Lukas</dc:creator>
  <cp:lastModifiedBy>Bouman, Lukas</cp:lastModifiedBy>
  <cp:revision>53</cp:revision>
  <dcterms:created xsi:type="dcterms:W3CDTF">2022-06-02T14:40:15Z</dcterms:created>
  <dcterms:modified xsi:type="dcterms:W3CDTF">2023-04-18T09:51:03Z</dcterms:modified>
</cp:coreProperties>
</file>