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0" r:id="rId2"/>
    <p:sldId id="289" r:id="rId3"/>
    <p:sldId id="262" r:id="rId4"/>
    <p:sldId id="265" r:id="rId5"/>
    <p:sldId id="276" r:id="rId6"/>
    <p:sldId id="261" r:id="rId7"/>
    <p:sldId id="291" r:id="rId8"/>
    <p:sldId id="266" r:id="rId9"/>
    <p:sldId id="277" r:id="rId10"/>
    <p:sldId id="278" r:id="rId11"/>
    <p:sldId id="279" r:id="rId12"/>
    <p:sldId id="280" r:id="rId13"/>
    <p:sldId id="282" r:id="rId14"/>
    <p:sldId id="283" r:id="rId15"/>
    <p:sldId id="284" r:id="rId16"/>
    <p:sldId id="286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884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890">
          <p15:clr>
            <a:srgbClr val="A4A3A4"/>
          </p15:clr>
        </p15:guide>
        <p15:guide id="4" orient="horz" pos="1434">
          <p15:clr>
            <a:srgbClr val="A4A3A4"/>
          </p15:clr>
        </p15:guide>
        <p15:guide id="5" orient="horz" pos="1752">
          <p15:clr>
            <a:srgbClr val="A4A3A4"/>
          </p15:clr>
        </p15:guide>
        <p15:guide id="6" orient="horz" pos="2069">
          <p15:clr>
            <a:srgbClr val="A4A3A4"/>
          </p15:clr>
        </p15:guide>
        <p15:guide id="7" orient="horz" pos="2387">
          <p15:clr>
            <a:srgbClr val="A4A3A4"/>
          </p15:clr>
        </p15:guide>
        <p15:guide id="8" orient="horz" pos="2704">
          <p15:clr>
            <a:srgbClr val="A4A3A4"/>
          </p15:clr>
        </p15:guide>
        <p15:guide id="9" orient="horz" pos="1117">
          <p15:clr>
            <a:srgbClr val="A4A3A4"/>
          </p15:clr>
        </p15:guide>
        <p15:guide id="10" orient="horz" pos="3249">
          <p15:clr>
            <a:srgbClr val="A4A3A4"/>
          </p15:clr>
        </p15:guide>
        <p15:guide id="11" orient="horz" pos="3612">
          <p15:clr>
            <a:srgbClr val="A4A3A4"/>
          </p15:clr>
        </p15:guide>
        <p15:guide id="12" orient="horz" pos="1933">
          <p15:clr>
            <a:srgbClr val="A4A3A4"/>
          </p15:clr>
        </p15:guide>
        <p15:guide id="13" orient="horz" pos="2251">
          <p15:clr>
            <a:srgbClr val="A4A3A4"/>
          </p15:clr>
        </p15:guide>
        <p15:guide id="14" pos="761">
          <p15:clr>
            <a:srgbClr val="A4A3A4"/>
          </p15:clr>
        </p15:guide>
        <p15:guide id="15" pos="535">
          <p15:clr>
            <a:srgbClr val="A4A3A4"/>
          </p15:clr>
        </p15:guide>
        <p15:guide id="16" pos="126">
          <p15:clr>
            <a:srgbClr val="A4A3A4"/>
          </p15:clr>
        </p15:guide>
        <p15:guide id="17" pos="1170">
          <p15:clr>
            <a:srgbClr val="A4A3A4"/>
          </p15:clr>
        </p15:guide>
        <p15:guide id="18" pos="1424">
          <p15:clr>
            <a:srgbClr val="A4A3A4"/>
          </p15:clr>
        </p15:guide>
        <p15:guide id="19" pos="1986">
          <p15:clr>
            <a:srgbClr val="A4A3A4"/>
          </p15:clr>
        </p15:guide>
        <p15:guide id="20" pos="2077">
          <p15:clr>
            <a:srgbClr val="A4A3A4"/>
          </p15:clr>
        </p15:guide>
        <p15:guide id="21" pos="2621">
          <p15:clr>
            <a:srgbClr val="A4A3A4"/>
          </p15:clr>
        </p15:guide>
        <p15:guide id="22" pos="2712">
          <p15:clr>
            <a:srgbClr val="A4A3A4"/>
          </p15:clr>
        </p15:guide>
        <p15:guide id="23" pos="3392">
          <p15:clr>
            <a:srgbClr val="A4A3A4"/>
          </p15:clr>
        </p15:guide>
        <p15:guide id="24" pos="3982">
          <p15:clr>
            <a:srgbClr val="A4A3A4"/>
          </p15:clr>
        </p15:guide>
        <p15:guide id="25" pos="4136">
          <p15:clr>
            <a:srgbClr val="A4A3A4"/>
          </p15:clr>
        </p15:guide>
        <p15:guide id="26" pos="4617">
          <p15:clr>
            <a:srgbClr val="A4A3A4"/>
          </p15:clr>
        </p15:guide>
        <p15:guide id="27" pos="4844">
          <p15:clr>
            <a:srgbClr val="A4A3A4"/>
          </p15:clr>
        </p15:guide>
        <p15:guide id="28" pos="5343">
          <p15:clr>
            <a:srgbClr val="A4A3A4"/>
          </p15:clr>
        </p15:guide>
        <p15:guide id="29" pos="5548">
          <p15:clr>
            <a:srgbClr val="A4A3A4"/>
          </p15:clr>
        </p15:guide>
        <p15:guide id="30" pos="6114">
          <p15:clr>
            <a:srgbClr val="A4A3A4"/>
          </p15:clr>
        </p15:guide>
        <p15:guide id="31" pos="3256">
          <p15:clr>
            <a:srgbClr val="A4A3A4"/>
          </p15:clr>
        </p15:guide>
        <p15:guide id="32" pos="5116">
          <p15:clr>
            <a:srgbClr val="A4A3A4"/>
          </p15:clr>
        </p15:guide>
        <p15:guide id="33" pos="189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79C"/>
    <a:srgbClr val="ECF5FF"/>
    <a:srgbClr val="70349E"/>
    <a:srgbClr val="FCD900"/>
    <a:srgbClr val="122B4A"/>
    <a:srgbClr val="FFFFFF"/>
    <a:srgbClr val="EBF5FF"/>
    <a:srgbClr val="1F497D"/>
    <a:srgbClr val="E1EFFF"/>
    <a:srgbClr val="D1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2" autoAdjust="0"/>
    <p:restoredTop sz="92845" autoAdjust="0"/>
  </p:normalViewPr>
  <p:slideViewPr>
    <p:cSldViewPr showGuides="1">
      <p:cViewPr varScale="1">
        <p:scale>
          <a:sx n="95" d="100"/>
          <a:sy n="95" d="100"/>
        </p:scale>
        <p:origin x="-1584" y="-67"/>
      </p:cViewPr>
      <p:guideLst>
        <p:guide orient="horz" pos="3884"/>
        <p:guide orient="horz" pos="2795"/>
        <p:guide orient="horz" pos="890"/>
        <p:guide orient="horz" pos="1434"/>
        <p:guide orient="horz" pos="1752"/>
        <p:guide orient="horz" pos="2069"/>
        <p:guide orient="horz" pos="2387"/>
        <p:guide orient="horz" pos="2704"/>
        <p:guide orient="horz" pos="1117"/>
        <p:guide orient="horz" pos="3249"/>
        <p:guide orient="horz" pos="3612"/>
        <p:guide orient="horz" pos="1933"/>
        <p:guide orient="horz" pos="2251"/>
        <p:guide pos="761"/>
        <p:guide pos="535"/>
        <p:guide pos="126"/>
        <p:guide pos="1170"/>
        <p:guide pos="1424"/>
        <p:guide pos="1986"/>
        <p:guide pos="2077"/>
        <p:guide pos="2621"/>
        <p:guide pos="2712"/>
        <p:guide pos="3392"/>
        <p:guide pos="3982"/>
        <p:guide pos="4136"/>
        <p:guide pos="4617"/>
        <p:guide pos="4844"/>
        <p:guide pos="5343"/>
        <p:guide pos="5548"/>
        <p:guide pos="6114"/>
        <p:guide pos="3256"/>
        <p:guide pos="5116"/>
        <p:guide pos="1895"/>
      </p:guideLst>
    </p:cSldViewPr>
  </p:slideViewPr>
  <p:outlineViewPr>
    <p:cViewPr>
      <p:scale>
        <a:sx n="33" d="100"/>
        <a:sy n="33" d="100"/>
      </p:scale>
      <p:origin x="0" y="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ez Lagunes, Ricardo" userId="7ee518c8-5c51-4d7a-824f-3d216ba4109c" providerId="ADAL" clId="{332FB482-976C-4B88-A31C-5D1E66DD7DF0}"/>
    <pc:docChg chg="modSld">
      <pc:chgData name="Martinez Lagunes, Ricardo" userId="7ee518c8-5c51-4d7a-824f-3d216ba4109c" providerId="ADAL" clId="{332FB482-976C-4B88-A31C-5D1E66DD7DF0}" dt="2018-05-14T14:07:47.477" v="1" actId="20577"/>
      <pc:docMkLst>
        <pc:docMk/>
      </pc:docMkLst>
      <pc:sldChg chg="modSp">
        <pc:chgData name="Martinez Lagunes, Ricardo" userId="7ee518c8-5c51-4d7a-824f-3d216ba4109c" providerId="ADAL" clId="{332FB482-976C-4B88-A31C-5D1E66DD7DF0}" dt="2018-05-14T14:07:47.477" v="1" actId="20577"/>
        <pc:sldMkLst>
          <pc:docMk/>
          <pc:sldMk cId="3908213815" sldId="290"/>
        </pc:sldMkLst>
        <pc:spChg chg="mod">
          <ac:chgData name="Martinez Lagunes, Ricardo" userId="7ee518c8-5c51-4d7a-824f-3d216ba4109c" providerId="ADAL" clId="{332FB482-976C-4B88-A31C-5D1E66DD7DF0}" dt="2018-05-14T14:07:47.477" v="1" actId="20577"/>
          <ac:spMkLst>
            <pc:docMk/>
            <pc:sldMk cId="3908213815" sldId="290"/>
            <ac:spMk id="11" creationId="{00000000-0000-0000-0000-000000000000}"/>
          </ac:spMkLst>
        </pc:spChg>
      </pc:sldChg>
    </pc:docChg>
  </pc:docChgLst>
  <pc:docChgLst>
    <pc:chgData name="Martinez Lagunes, Ricardo" userId="7ee518c8-5c51-4d7a-824f-3d216ba4109c" providerId="ADAL" clId="{F8DC26AE-52DB-459C-8DBF-879B20DBFB99}"/>
    <pc:docChg chg="modSld">
      <pc:chgData name="Martinez Lagunes, Ricardo" userId="7ee518c8-5c51-4d7a-824f-3d216ba4109c" providerId="ADAL" clId="{F8DC26AE-52DB-459C-8DBF-879B20DBFB99}" dt="2018-05-07T19:35:04.598" v="16" actId="20577"/>
      <pc:docMkLst>
        <pc:docMk/>
      </pc:docMkLst>
      <pc:sldChg chg="modSp">
        <pc:chgData name="Martinez Lagunes, Ricardo" userId="7ee518c8-5c51-4d7a-824f-3d216ba4109c" providerId="ADAL" clId="{F8DC26AE-52DB-459C-8DBF-879B20DBFB99}" dt="2018-05-07T19:35:04.598" v="16" actId="20577"/>
        <pc:sldMkLst>
          <pc:docMk/>
          <pc:sldMk cId="3094111722" sldId="266"/>
        </pc:sldMkLst>
        <pc:spChg chg="mod">
          <ac:chgData name="Martinez Lagunes, Ricardo" userId="7ee518c8-5c51-4d7a-824f-3d216ba4109c" providerId="ADAL" clId="{F8DC26AE-52DB-459C-8DBF-879B20DBFB99}" dt="2018-05-07T19:35:04.598" v="16" actId="20577"/>
          <ac:spMkLst>
            <pc:docMk/>
            <pc:sldMk cId="3094111722" sldId="266"/>
            <ac:spMk id="240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56.756" v="14" actId="20577"/>
        <pc:sldMkLst>
          <pc:docMk/>
          <pc:sldMk cId="2607856135" sldId="277"/>
        </pc:sldMkLst>
        <pc:spChg chg="mod">
          <ac:chgData name="Martinez Lagunes, Ricardo" userId="7ee518c8-5c51-4d7a-824f-3d216ba4109c" providerId="ADAL" clId="{F8DC26AE-52DB-459C-8DBF-879B20DBFB99}" dt="2018-05-07T19:34:56.756" v="14" actId="20577"/>
          <ac:spMkLst>
            <pc:docMk/>
            <pc:sldMk cId="2607856135" sldId="277"/>
            <ac:spMk id="130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50.196" v="12" actId="20577"/>
        <pc:sldMkLst>
          <pc:docMk/>
          <pc:sldMk cId="653359798" sldId="278"/>
        </pc:sldMkLst>
        <pc:spChg chg="mod">
          <ac:chgData name="Martinez Lagunes, Ricardo" userId="7ee518c8-5c51-4d7a-824f-3d216ba4109c" providerId="ADAL" clId="{F8DC26AE-52DB-459C-8DBF-879B20DBFB99}" dt="2018-05-07T19:34:50.196" v="12" actId="20577"/>
          <ac:spMkLst>
            <pc:docMk/>
            <pc:sldMk cId="653359798" sldId="278"/>
            <ac:spMk id="119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44.245" v="10" actId="20577"/>
        <pc:sldMkLst>
          <pc:docMk/>
          <pc:sldMk cId="1889492966" sldId="279"/>
        </pc:sldMkLst>
        <pc:spChg chg="mod">
          <ac:chgData name="Martinez Lagunes, Ricardo" userId="7ee518c8-5c51-4d7a-824f-3d216ba4109c" providerId="ADAL" clId="{F8DC26AE-52DB-459C-8DBF-879B20DBFB99}" dt="2018-05-07T19:34:44.245" v="10" actId="20577"/>
          <ac:spMkLst>
            <pc:docMk/>
            <pc:sldMk cId="1889492966" sldId="279"/>
            <ac:spMk id="214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21.781" v="8" actId="20577"/>
        <pc:sldMkLst>
          <pc:docMk/>
          <pc:sldMk cId="1369017236" sldId="282"/>
        </pc:sldMkLst>
        <pc:spChg chg="mod">
          <ac:chgData name="Martinez Lagunes, Ricardo" userId="7ee518c8-5c51-4d7a-824f-3d216ba4109c" providerId="ADAL" clId="{F8DC26AE-52DB-459C-8DBF-879B20DBFB99}" dt="2018-05-07T19:34:21.781" v="8" actId="20577"/>
          <ac:spMkLst>
            <pc:docMk/>
            <pc:sldMk cId="1369017236" sldId="282"/>
            <ac:spMk id="183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13.326" v="6" actId="20577"/>
        <pc:sldMkLst>
          <pc:docMk/>
          <pc:sldMk cId="968250627" sldId="283"/>
        </pc:sldMkLst>
        <pc:spChg chg="mod">
          <ac:chgData name="Martinez Lagunes, Ricardo" userId="7ee518c8-5c51-4d7a-824f-3d216ba4109c" providerId="ADAL" clId="{F8DC26AE-52DB-459C-8DBF-879B20DBFB99}" dt="2018-05-07T19:34:13.326" v="6" actId="20577"/>
          <ac:spMkLst>
            <pc:docMk/>
            <pc:sldMk cId="968250627" sldId="283"/>
            <ac:spMk id="194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4:04.390" v="4" actId="20577"/>
        <pc:sldMkLst>
          <pc:docMk/>
          <pc:sldMk cId="3511398398" sldId="284"/>
        </pc:sldMkLst>
        <pc:spChg chg="mod">
          <ac:chgData name="Martinez Lagunes, Ricardo" userId="7ee518c8-5c51-4d7a-824f-3d216ba4109c" providerId="ADAL" clId="{F8DC26AE-52DB-459C-8DBF-879B20DBFB99}" dt="2018-05-07T19:34:04.390" v="4" actId="20577"/>
          <ac:spMkLst>
            <pc:docMk/>
            <pc:sldMk cId="3511398398" sldId="284"/>
            <ac:spMk id="152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3:55.919" v="2" actId="20577"/>
        <pc:sldMkLst>
          <pc:docMk/>
          <pc:sldMk cId="2489481266" sldId="286"/>
        </pc:sldMkLst>
        <pc:spChg chg="mod">
          <ac:chgData name="Martinez Lagunes, Ricardo" userId="7ee518c8-5c51-4d7a-824f-3d216ba4109c" providerId="ADAL" clId="{F8DC26AE-52DB-459C-8DBF-879B20DBFB99}" dt="2018-05-07T19:33:55.919" v="2" actId="20577"/>
          <ac:spMkLst>
            <pc:docMk/>
            <pc:sldMk cId="2489481266" sldId="286"/>
            <ac:spMk id="272" creationId="{00000000-0000-0000-0000-000000000000}"/>
          </ac:spMkLst>
        </pc:spChg>
      </pc:sldChg>
      <pc:sldChg chg="modSp">
        <pc:chgData name="Martinez Lagunes, Ricardo" userId="7ee518c8-5c51-4d7a-824f-3d216ba4109c" providerId="ADAL" clId="{F8DC26AE-52DB-459C-8DBF-879B20DBFB99}" dt="2018-05-07T19:33:44.451" v="0" actId="790"/>
        <pc:sldMkLst>
          <pc:docMk/>
          <pc:sldMk cId="3908213815" sldId="290"/>
        </pc:sldMkLst>
        <pc:spChg chg="mod">
          <ac:chgData name="Martinez Lagunes, Ricardo" userId="7ee518c8-5c51-4d7a-824f-3d216ba4109c" providerId="ADAL" clId="{F8DC26AE-52DB-459C-8DBF-879B20DBFB99}" dt="2018-05-07T19:33:44.451" v="0" actId="790"/>
          <ac:spMkLst>
            <pc:docMk/>
            <pc:sldMk cId="3908213815" sldId="290"/>
            <ac:spMk id="1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C1E4-051C-49C4-8F34-E57B14AA62D5}" type="datetimeFigureOut">
              <a:rPr lang="de-CH" smtClean="0"/>
              <a:t>15.05.2018</a:t>
            </a:fld>
            <a:endParaRPr lang="de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E7AD8-35F8-4C42-BF11-A6EB91CD11D6}" type="slidenum">
              <a:rPr lang="de-CH" smtClean="0"/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0359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Version 1 por Dominik Boller y Lukas Ulrich, julio</a:t>
            </a:r>
            <a:r>
              <a:rPr lang="de-CH" baseline="0" dirty="0"/>
              <a:t> de</a:t>
            </a:r>
            <a:r>
              <a:rPr lang="de-CH" dirty="0"/>
              <a:t> 2015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5387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0992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69192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E7AD8-35F8-4C42-BF11-A6EB91CD11D6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8674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617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395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41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41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0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9644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3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1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80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643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576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" y="0"/>
            <a:ext cx="9903600" cy="7003230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07559" y="6253938"/>
            <a:ext cx="96022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noProof="0" dirty="0">
                <a:latin typeface="+mn-lt"/>
                <a:cs typeface="Arial" pitchFamily="34" charset="0"/>
              </a:rPr>
              <a:t>Disclaimer: This sanitation system was created using</a:t>
            </a:r>
            <a:r>
              <a:rPr lang="en-GB" sz="800" baseline="0" noProof="0" dirty="0">
                <a:latin typeface="+mn-lt"/>
                <a:cs typeface="Arial" pitchFamily="34" charset="0"/>
              </a:rPr>
              <a:t> Eawag’s Sanitation System Drawing Tool (Version 1). The user of this tool alone is responsible for the correctness and completeness of this system.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190750" y="562965"/>
            <a:ext cx="7510727" cy="288032"/>
          </a:xfrm>
        </p:spPr>
        <p:txBody>
          <a:bodyPr anchor="ctr">
            <a:noAutofit/>
          </a:bodyPr>
          <a:lstStyle>
            <a:lvl1pPr marL="0" indent="0">
              <a:buNone/>
              <a:defRPr sz="1300" b="0" spc="2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901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018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solidFill>
            <a:srgbClr val="FFFFFF"/>
          </a:solidFill>
          <a:ln w="38100">
            <a:solidFill>
              <a:srgbClr val="122B4A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21D42C-F2E3-4D6A-B077-48DCDC287DBE}" type="datetimeFigureOut">
              <a:rPr lang="en-GB" smtClean="0"/>
              <a:t>15/05/2018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9AB07-3497-4CB6-8240-CABB37279798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69454" y="98206"/>
            <a:ext cx="72008" cy="1481205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tangle 9"/>
          <p:cNvSpPr/>
          <p:nvPr userDrawn="1"/>
        </p:nvSpPr>
        <p:spPr>
          <a:xfrm>
            <a:off x="9402638" y="98206"/>
            <a:ext cx="72008" cy="1481205"/>
          </a:xfrm>
          <a:prstGeom prst="rect">
            <a:avLst/>
          </a:prstGeom>
          <a:solidFill>
            <a:srgbClr val="EBF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90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122B4A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122B4A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122B4A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122B4A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122B4A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122B4A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4" b="5196"/>
          <a:stretch/>
        </p:blipFill>
        <p:spPr bwMode="auto">
          <a:xfrm>
            <a:off x="0" y="1"/>
            <a:ext cx="991195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400" y="3717032"/>
            <a:ext cx="9903600" cy="1124744"/>
          </a:xfrm>
          <a:solidFill>
            <a:srgbClr val="FFFFFF">
              <a:alpha val="69804"/>
            </a:srgbClr>
          </a:solidFill>
          <a:ln>
            <a:noFill/>
          </a:ln>
        </p:spPr>
        <p:txBody>
          <a:bodyPr>
            <a:normAutofit fontScale="90000"/>
          </a:bodyPr>
          <a:lstStyle/>
          <a:p>
            <a:pPr marL="538163"/>
            <a:r>
              <a:rPr lang="es-MX" sz="31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Herramienta de dibujo de sistemas de saneamiento</a:t>
            </a:r>
            <a: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/>
            </a:r>
            <a:br>
              <a:rPr lang="es-MX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s-MX" sz="27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Versión 1 </a:t>
            </a:r>
            <a:r>
              <a:rPr lang="es-MX" sz="2200" b="1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(julio de 2015)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36" y="6309320"/>
            <a:ext cx="1841977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138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" name="Group 242"/>
          <p:cNvGrpSpPr/>
          <p:nvPr/>
        </p:nvGrpSpPr>
        <p:grpSpPr>
          <a:xfrm>
            <a:off x="201956" y="2341535"/>
            <a:ext cx="882742" cy="360467"/>
            <a:chOff x="2149453" y="2780491"/>
            <a:chExt cx="882742" cy="360467"/>
          </a:xfrm>
        </p:grpSpPr>
        <p:sp>
          <p:nvSpPr>
            <p:cNvPr id="245" name="Diamond 24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49" name="Chord 24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83463" y="3049269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3: Sistema de arrastre hidráulico sin producción de lodo</a:t>
            </a:r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/>
          <p:cNvGrpSpPr/>
          <p:nvPr/>
        </p:nvGrpSpPr>
        <p:grpSpPr>
          <a:xfrm>
            <a:off x="2270058" y="3404570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201214" y="3746074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1234704" y="3407792"/>
            <a:ext cx="896267" cy="360040"/>
            <a:chOff x="706264" y="1412776"/>
            <a:chExt cx="896267" cy="360040"/>
          </a:xfrm>
        </p:grpSpPr>
        <p:sp>
          <p:nvSpPr>
            <p:cNvPr id="224" name="Rectangle 22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254" name="Elbow Connector 253"/>
          <p:cNvCxnSpPr>
            <a:stCxn id="224" idx="3"/>
            <a:endCxn id="154" idx="1"/>
          </p:cNvCxnSpPr>
          <p:nvPr/>
        </p:nvCxnSpPr>
        <p:spPr>
          <a:xfrm flipV="1">
            <a:off x="2129235" y="3584590"/>
            <a:ext cx="141565" cy="322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>
            <a:stCxn id="154" idx="3"/>
            <a:endCxn id="234" idx="1"/>
          </p:cNvCxnSpPr>
          <p:nvPr/>
        </p:nvCxnSpPr>
        <p:spPr>
          <a:xfrm>
            <a:off x="3152800" y="3584590"/>
            <a:ext cx="129710" cy="42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7477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5689" y="3303370"/>
            <a:ext cx="896267" cy="55767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D.4</a:t>
                </a:r>
              </a:p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 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3282510" y="3404997"/>
            <a:ext cx="896267" cy="360040"/>
            <a:chOff x="1856656" y="1433484"/>
            <a:chExt cx="896267" cy="360040"/>
          </a:xfrm>
        </p:grpSpPr>
        <p:sp>
          <p:nvSpPr>
            <p:cNvPr id="231" name="Rectangle 230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Twin Pits for Pour Flush</a:t>
                </a: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S.6</a:t>
                </a:r>
                <a:endParaRPr lang="en-GB" sz="800" dirty="0"/>
              </a:p>
            </p:txBody>
          </p:sp>
        </p:grpSp>
      </p:grpSp>
      <p:cxnSp>
        <p:nvCxnSpPr>
          <p:cNvPr id="241" name="Elbow Connector 240"/>
          <p:cNvCxnSpPr>
            <a:stCxn id="231" idx="3"/>
            <a:endCxn id="143" idx="1"/>
          </p:cNvCxnSpPr>
          <p:nvPr/>
        </p:nvCxnSpPr>
        <p:spPr>
          <a:xfrm flipV="1">
            <a:off x="4178777" y="3581995"/>
            <a:ext cx="145123" cy="302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>
            <a:endCxn id="421" idx="1"/>
          </p:cNvCxnSpPr>
          <p:nvPr/>
        </p:nvCxnSpPr>
        <p:spPr>
          <a:xfrm flipV="1">
            <a:off x="6239643" y="3582209"/>
            <a:ext cx="2566046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178318" y="4412847"/>
            <a:ext cx="882742" cy="360467"/>
            <a:chOff x="2149453" y="2780491"/>
            <a:chExt cx="882742" cy="360467"/>
          </a:xfrm>
        </p:grpSpPr>
        <p:sp>
          <p:nvSpPr>
            <p:cNvPr id="251" name="Diamond 25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255" name="Chord 25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58" name="Elbow Connector 257"/>
          <p:cNvCxnSpPr>
            <a:endCxn id="154" idx="2"/>
          </p:cNvCxnSpPr>
          <p:nvPr/>
        </p:nvCxnSpPr>
        <p:spPr>
          <a:xfrm rot="16200000" flipV="1">
            <a:off x="1951195" y="4525215"/>
            <a:ext cx="1521214" cy="3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>
            <a:stCxn id="179" idx="3"/>
            <a:endCxn id="417" idx="1"/>
          </p:cNvCxnSpPr>
          <p:nvPr/>
        </p:nvCxnSpPr>
        <p:spPr>
          <a:xfrm flipV="1">
            <a:off x="1082471" y="1897497"/>
            <a:ext cx="7724955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8" name="Group 107"/>
          <p:cNvGrpSpPr/>
          <p:nvPr/>
        </p:nvGrpSpPr>
        <p:grpSpPr>
          <a:xfrm>
            <a:off x="5352877" y="3409948"/>
            <a:ext cx="896267" cy="362282"/>
            <a:chOff x="3010520" y="1410534"/>
            <a:chExt cx="896267" cy="362282"/>
          </a:xfrm>
        </p:grpSpPr>
        <p:sp>
          <p:nvSpPr>
            <p:cNvPr id="109" name="Rectangle 108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cxnSp>
        <p:nvCxnSpPr>
          <p:cNvPr id="114" name="Elbow Connector 113"/>
          <p:cNvCxnSpPr>
            <a:stCxn id="245" idx="3"/>
            <a:endCxn id="226" idx="1"/>
          </p:cNvCxnSpPr>
          <p:nvPr/>
        </p:nvCxnSpPr>
        <p:spPr>
          <a:xfrm>
            <a:off x="1084698" y="2521555"/>
            <a:ext cx="150006" cy="1066257"/>
          </a:xfrm>
          <a:prstGeom prst="bentConnector3">
            <a:avLst>
              <a:gd name="adj1" fmla="val 2460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Elbow Connector 117"/>
          <p:cNvCxnSpPr>
            <a:stCxn id="176" idx="3"/>
            <a:endCxn id="224" idx="1"/>
          </p:cNvCxnSpPr>
          <p:nvPr/>
        </p:nvCxnSpPr>
        <p:spPr>
          <a:xfrm flipV="1">
            <a:off x="1083955" y="3587812"/>
            <a:ext cx="150750" cy="338709"/>
          </a:xfrm>
          <a:prstGeom prst="bentConnector3">
            <a:avLst>
              <a:gd name="adj1" fmla="val 2472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Elbow Connector 121"/>
          <p:cNvCxnSpPr>
            <a:stCxn id="199" idx="3"/>
            <a:endCxn id="224" idx="1"/>
          </p:cNvCxnSpPr>
          <p:nvPr/>
        </p:nvCxnSpPr>
        <p:spPr>
          <a:xfrm>
            <a:off x="1066205" y="3229289"/>
            <a:ext cx="168500" cy="358523"/>
          </a:xfrm>
          <a:prstGeom prst="bentConnector3">
            <a:avLst>
              <a:gd name="adj1" fmla="val 2738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179" idx="3"/>
            <a:endCxn id="224" idx="1"/>
          </p:cNvCxnSpPr>
          <p:nvPr/>
        </p:nvCxnSpPr>
        <p:spPr>
          <a:xfrm>
            <a:off x="1082471" y="1899878"/>
            <a:ext cx="152234" cy="1687934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253" idx="3"/>
            <a:endCxn id="226" idx="1"/>
          </p:cNvCxnSpPr>
          <p:nvPr/>
        </p:nvCxnSpPr>
        <p:spPr>
          <a:xfrm flipV="1">
            <a:off x="1061059" y="3587812"/>
            <a:ext cx="173645" cy="1005482"/>
          </a:xfrm>
          <a:prstGeom prst="bentConnector3">
            <a:avLst>
              <a:gd name="adj1" fmla="val 28059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2" name="Group 141"/>
          <p:cNvGrpSpPr/>
          <p:nvPr/>
        </p:nvGrpSpPr>
        <p:grpSpPr>
          <a:xfrm>
            <a:off x="4323158" y="3401975"/>
            <a:ext cx="882742" cy="360467"/>
            <a:chOff x="2149453" y="2780491"/>
            <a:chExt cx="882742" cy="360467"/>
          </a:xfrm>
        </p:grpSpPr>
        <p:sp>
          <p:nvSpPr>
            <p:cNvPr id="143" name="Diamond 14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Pit Humus</a:t>
                </a:r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48" name="Elbow Connector 147"/>
          <p:cNvCxnSpPr>
            <a:stCxn id="145" idx="3"/>
            <a:endCxn id="109" idx="1"/>
          </p:cNvCxnSpPr>
          <p:nvPr/>
        </p:nvCxnSpPr>
        <p:spPr>
          <a:xfrm>
            <a:off x="5205899" y="3582422"/>
            <a:ext cx="146979" cy="754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endCxn id="117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5" name="Group 114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117" name="Rectangle 116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21" name="Elbow Connector 120"/>
          <p:cNvCxnSpPr>
            <a:endCxn id="120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117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5" name="Group 124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127" name="Rectangle 126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cxnSp>
        <p:nvCxnSpPr>
          <p:cNvPr id="129" name="Elbow Connector 128"/>
          <p:cNvCxnSpPr>
            <a:endCxn id="127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Elbow Connector 129"/>
          <p:cNvCxnSpPr>
            <a:stCxn id="128" idx="3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906000" cy="5974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335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roup 458"/>
          <p:cNvGrpSpPr/>
          <p:nvPr/>
        </p:nvGrpSpPr>
        <p:grpSpPr>
          <a:xfrm>
            <a:off x="5339037" y="3769793"/>
            <a:ext cx="896267" cy="692719"/>
            <a:chOff x="5339037" y="3744393"/>
            <a:chExt cx="896267" cy="804267"/>
          </a:xfrm>
        </p:grpSpPr>
        <p:sp>
          <p:nvSpPr>
            <p:cNvPr id="456" name="Rectangle 455"/>
            <p:cNvSpPr/>
            <p:nvPr/>
          </p:nvSpPr>
          <p:spPr>
            <a:xfrm>
              <a:off x="5339038" y="3744393"/>
              <a:ext cx="894530" cy="360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5339037" y="3744393"/>
              <a:ext cx="896267" cy="804267"/>
              <a:chOff x="5339037" y="3744393"/>
              <a:chExt cx="896267" cy="804267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18" name="Group 117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120" name="Rectangle 119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121" name="Group 120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122" name="Rectangle 121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C.1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123" name="Rectangle 122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Jerrycan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43" name="Group 242"/>
          <p:cNvGrpSpPr/>
          <p:nvPr/>
        </p:nvGrpSpPr>
        <p:grpSpPr>
          <a:xfrm>
            <a:off x="201956" y="3049269"/>
            <a:ext cx="882742" cy="360467"/>
            <a:chOff x="2149453" y="2780491"/>
            <a:chExt cx="882742" cy="360467"/>
          </a:xfrm>
        </p:grpSpPr>
        <p:sp>
          <p:nvSpPr>
            <p:cNvPr id="245" name="Diamond 24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6" name="Group 24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47" name="Rectangle 24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49" name="Chord 24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8" y="3746070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4: Sistema sin agua con separador de orina </a:t>
            </a:r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9" name="Elbow Connector 228"/>
          <p:cNvCxnSpPr>
            <a:stCxn id="199" idx="3"/>
            <a:endCxn id="114" idx="1"/>
          </p:cNvCxnSpPr>
          <p:nvPr/>
        </p:nvCxnSpPr>
        <p:spPr>
          <a:xfrm flipV="1">
            <a:off x="1082470" y="3563123"/>
            <a:ext cx="150497" cy="362967"/>
          </a:xfrm>
          <a:prstGeom prst="bentConnector3">
            <a:avLst>
              <a:gd name="adj1" fmla="val 3481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245" idx="3"/>
            <a:endCxn id="114" idx="1"/>
          </p:cNvCxnSpPr>
          <p:nvPr/>
        </p:nvCxnSpPr>
        <p:spPr>
          <a:xfrm>
            <a:off x="1084698" y="3229289"/>
            <a:ext cx="148269" cy="333834"/>
          </a:xfrm>
          <a:prstGeom prst="bentConnector3">
            <a:avLst>
              <a:gd name="adj1" fmla="val 3458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251" idx="3"/>
            <a:endCxn id="114" idx="1"/>
          </p:cNvCxnSpPr>
          <p:nvPr/>
        </p:nvCxnSpPr>
        <p:spPr>
          <a:xfrm>
            <a:off x="1083956" y="2521128"/>
            <a:ext cx="149011" cy="1041995"/>
          </a:xfrm>
          <a:prstGeom prst="bentConnector3">
            <a:avLst>
              <a:gd name="adj1" fmla="val 34659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7477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5689" y="2954910"/>
            <a:ext cx="896267" cy="55767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D.3</a:t>
                </a:r>
              </a:p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 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5345112" y="3056110"/>
            <a:ext cx="896267" cy="362282"/>
            <a:chOff x="3010520" y="1410534"/>
            <a:chExt cx="896267" cy="362282"/>
          </a:xfrm>
        </p:grpSpPr>
        <p:sp>
          <p:nvSpPr>
            <p:cNvPr id="236" name="Rectangle 235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0" name="Rectangle 23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cxnSp>
        <p:nvCxnSpPr>
          <p:cNvPr id="242" name="Elbow Connector 241"/>
          <p:cNvCxnSpPr>
            <a:stCxn id="236" idx="3"/>
            <a:endCxn id="421" idx="1"/>
          </p:cNvCxnSpPr>
          <p:nvPr/>
        </p:nvCxnSpPr>
        <p:spPr>
          <a:xfrm flipV="1">
            <a:off x="6239643" y="3233749"/>
            <a:ext cx="2566046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201214" y="2341108"/>
            <a:ext cx="882742" cy="360467"/>
            <a:chOff x="2149453" y="2780491"/>
            <a:chExt cx="882742" cy="360467"/>
          </a:xfrm>
        </p:grpSpPr>
        <p:sp>
          <p:nvSpPr>
            <p:cNvPr id="251" name="Diamond 25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2" name="Group 25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3" name="Rectangle 25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255" name="Chord 25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56" name="Elbow Connector 255"/>
          <p:cNvCxnSpPr>
            <a:stCxn id="179" idx="3"/>
            <a:endCxn id="111" idx="1"/>
          </p:cNvCxnSpPr>
          <p:nvPr/>
        </p:nvCxnSpPr>
        <p:spPr>
          <a:xfrm>
            <a:off x="1082471" y="1899878"/>
            <a:ext cx="152233" cy="1663245"/>
          </a:xfrm>
          <a:prstGeom prst="bentConnector3">
            <a:avLst>
              <a:gd name="adj1" fmla="val 29978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9" name="Elbow Connector 258"/>
          <p:cNvCxnSpPr>
            <a:stCxn id="179" idx="3"/>
            <a:endCxn id="417" idx="1"/>
          </p:cNvCxnSpPr>
          <p:nvPr/>
        </p:nvCxnSpPr>
        <p:spPr>
          <a:xfrm flipV="1">
            <a:off x="1082471" y="1897497"/>
            <a:ext cx="7724955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106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108" name="Rectangle 107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0" name="Group 10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111" name="Rectangle 11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12" name="Group 11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 Diverting Dry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U.2</a:t>
                  </a:r>
                </a:p>
                <a:p>
                  <a:endParaRPr lang="de-CH" sz="800" dirty="0"/>
                </a:p>
                <a:p>
                  <a:endParaRPr lang="de-CH" sz="800" dirty="0"/>
                </a:p>
                <a:p>
                  <a:r>
                    <a:rPr lang="de-CH" sz="800" dirty="0"/>
                    <a:t>U.3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101" name="Group 100"/>
          <p:cNvGrpSpPr/>
          <p:nvPr/>
        </p:nvGrpSpPr>
        <p:grpSpPr>
          <a:xfrm>
            <a:off x="2270058" y="3048842"/>
            <a:ext cx="882742" cy="360467"/>
            <a:chOff x="2149453" y="2780491"/>
            <a:chExt cx="882742" cy="360467"/>
          </a:xfrm>
        </p:grpSpPr>
        <p:sp>
          <p:nvSpPr>
            <p:cNvPr id="102" name="Diamond 10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04" name="Group 10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05" name="Rectangle 10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106" name="Chord 10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2267830" y="3745643"/>
            <a:ext cx="882742" cy="360467"/>
            <a:chOff x="2149453" y="2780491"/>
            <a:chExt cx="882742" cy="360467"/>
          </a:xfrm>
        </p:grpSpPr>
        <p:sp>
          <p:nvSpPr>
            <p:cNvPr id="126" name="Diamond 12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27" name="Group 12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28" name="Rectangle 12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129" name="Chord 12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30" name="Group 129"/>
          <p:cNvGrpSpPr/>
          <p:nvPr/>
        </p:nvGrpSpPr>
        <p:grpSpPr>
          <a:xfrm>
            <a:off x="2269316" y="2340681"/>
            <a:ext cx="882742" cy="360467"/>
            <a:chOff x="2149453" y="2780491"/>
            <a:chExt cx="882742" cy="360467"/>
          </a:xfrm>
        </p:grpSpPr>
        <p:sp>
          <p:nvSpPr>
            <p:cNvPr id="131" name="Diamond 1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2" name="Group 1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34" name="Chord 1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35" name="Elbow Connector 134"/>
          <p:cNvCxnSpPr>
            <a:stCxn id="113" idx="3"/>
            <a:endCxn id="102" idx="1"/>
          </p:cNvCxnSpPr>
          <p:nvPr/>
        </p:nvCxnSpPr>
        <p:spPr>
          <a:xfrm flipV="1">
            <a:off x="2129234" y="3228862"/>
            <a:ext cx="141566" cy="334261"/>
          </a:xfrm>
          <a:prstGeom prst="bentConnector3">
            <a:avLst>
              <a:gd name="adj1" fmla="val 3385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>
            <a:stCxn id="113" idx="3"/>
            <a:endCxn id="131" idx="1"/>
          </p:cNvCxnSpPr>
          <p:nvPr/>
        </p:nvCxnSpPr>
        <p:spPr>
          <a:xfrm flipV="1">
            <a:off x="2129234" y="2520701"/>
            <a:ext cx="140824" cy="1042422"/>
          </a:xfrm>
          <a:prstGeom prst="bentConnector3">
            <a:avLst>
              <a:gd name="adj1" fmla="val 28356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Elbow Connector 136"/>
          <p:cNvCxnSpPr>
            <a:stCxn id="113" idx="3"/>
            <a:endCxn id="126" idx="1"/>
          </p:cNvCxnSpPr>
          <p:nvPr/>
        </p:nvCxnSpPr>
        <p:spPr>
          <a:xfrm>
            <a:off x="2129234" y="3563123"/>
            <a:ext cx="139338" cy="362540"/>
          </a:xfrm>
          <a:prstGeom prst="bentConnector3">
            <a:avLst>
              <a:gd name="adj1" fmla="val 3359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>
            <a:off x="3282510" y="3760025"/>
            <a:ext cx="896267" cy="360040"/>
            <a:chOff x="1856656" y="1433484"/>
            <a:chExt cx="896267" cy="360040"/>
          </a:xfrm>
        </p:grpSpPr>
        <p:sp>
          <p:nvSpPr>
            <p:cNvPr id="140" name="Rectangle 139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1" name="Group 140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42" name="Rectangle 14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144" name="Group 143"/>
          <p:cNvGrpSpPr/>
          <p:nvPr/>
        </p:nvGrpSpPr>
        <p:grpSpPr>
          <a:xfrm>
            <a:off x="3282510" y="3056110"/>
            <a:ext cx="896267" cy="360040"/>
            <a:chOff x="1856656" y="1433484"/>
            <a:chExt cx="896267" cy="360040"/>
          </a:xfrm>
        </p:grpSpPr>
        <p:sp>
          <p:nvSpPr>
            <p:cNvPr id="145" name="Rectangle 144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6" name="Group 145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47" name="Rectangle 14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Dehydration Vaults</a:t>
                </a: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S.7</a:t>
                </a:r>
                <a:endParaRPr lang="en-GB" sz="800" dirty="0"/>
              </a:p>
            </p:txBody>
          </p:sp>
        </p:grpSp>
      </p:grpSp>
      <p:grpSp>
        <p:nvGrpSpPr>
          <p:cNvPr id="149" name="Group 148"/>
          <p:cNvGrpSpPr/>
          <p:nvPr/>
        </p:nvGrpSpPr>
        <p:grpSpPr>
          <a:xfrm>
            <a:off x="4322415" y="3055683"/>
            <a:ext cx="882742" cy="360467"/>
            <a:chOff x="2149453" y="2780491"/>
            <a:chExt cx="882742" cy="360467"/>
          </a:xfrm>
        </p:grpSpPr>
        <p:sp>
          <p:nvSpPr>
            <p:cNvPr id="150" name="Diamond 14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2" name="Rectangle 15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Dried Faeces</a:t>
                </a:r>
              </a:p>
            </p:txBody>
          </p:sp>
          <p:sp>
            <p:nvSpPr>
              <p:cNvPr id="153" name="Chord 15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1700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4" name="Group 153"/>
          <p:cNvGrpSpPr/>
          <p:nvPr/>
        </p:nvGrpSpPr>
        <p:grpSpPr>
          <a:xfrm>
            <a:off x="4322414" y="3744606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158" name="Chord 15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61" name="Elbow Connector 160"/>
          <p:cNvCxnSpPr>
            <a:stCxn id="150" idx="3"/>
            <a:endCxn id="236" idx="1"/>
          </p:cNvCxnSpPr>
          <p:nvPr/>
        </p:nvCxnSpPr>
        <p:spPr>
          <a:xfrm>
            <a:off x="5205157" y="3235703"/>
            <a:ext cx="139956" cy="427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Elbow Connector 167"/>
          <p:cNvCxnSpPr>
            <a:stCxn id="105" idx="3"/>
            <a:endCxn id="145" idx="1"/>
          </p:cNvCxnSpPr>
          <p:nvPr/>
        </p:nvCxnSpPr>
        <p:spPr>
          <a:xfrm>
            <a:off x="3152799" y="3229289"/>
            <a:ext cx="131448" cy="684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Elbow Connector 169"/>
          <p:cNvCxnSpPr>
            <a:stCxn id="126" idx="3"/>
            <a:endCxn id="143" idx="1"/>
          </p:cNvCxnSpPr>
          <p:nvPr/>
        </p:nvCxnSpPr>
        <p:spPr>
          <a:xfrm>
            <a:off x="3150572" y="3925663"/>
            <a:ext cx="131938" cy="1438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Elbow Connector 172"/>
          <p:cNvCxnSpPr>
            <a:stCxn id="147" idx="3"/>
          </p:cNvCxnSpPr>
          <p:nvPr/>
        </p:nvCxnSpPr>
        <p:spPr>
          <a:xfrm flipV="1">
            <a:off x="4178777" y="3228862"/>
            <a:ext cx="144381" cy="7268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Elbow Connector 175"/>
          <p:cNvCxnSpPr>
            <a:stCxn id="140" idx="3"/>
          </p:cNvCxnSpPr>
          <p:nvPr/>
        </p:nvCxnSpPr>
        <p:spPr>
          <a:xfrm>
            <a:off x="4178777" y="3940045"/>
            <a:ext cx="143637" cy="1270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Elbow Connector 187"/>
          <p:cNvCxnSpPr>
            <a:stCxn id="155" idx="3"/>
            <a:endCxn id="456" idx="1"/>
          </p:cNvCxnSpPr>
          <p:nvPr/>
        </p:nvCxnSpPr>
        <p:spPr>
          <a:xfrm>
            <a:off x="5205156" y="3924626"/>
            <a:ext cx="133882" cy="31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Group 188"/>
          <p:cNvGrpSpPr/>
          <p:nvPr/>
        </p:nvGrpSpPr>
        <p:grpSpPr>
          <a:xfrm>
            <a:off x="8803218" y="2341535"/>
            <a:ext cx="896267" cy="360040"/>
            <a:chOff x="6277169" y="944724"/>
            <a:chExt cx="896267" cy="360040"/>
          </a:xfrm>
        </p:grpSpPr>
        <p:sp>
          <p:nvSpPr>
            <p:cNvPr id="190" name="Rectangle 189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91" name="Group 190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192" name="Rectangle 19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D.7</a:t>
                </a:r>
                <a:endParaRPr lang="en-GB" sz="800" dirty="0"/>
              </a:p>
            </p:txBody>
          </p:sp>
          <p:sp>
            <p:nvSpPr>
              <p:cNvPr id="203" name="Rectangle 20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</p:txBody>
          </p:sp>
        </p:grpSp>
      </p:grpSp>
      <p:cxnSp>
        <p:nvCxnSpPr>
          <p:cNvPr id="204" name="Elbow Connector 203"/>
          <p:cNvCxnSpPr>
            <a:stCxn id="131" idx="3"/>
            <a:endCxn id="192" idx="1"/>
          </p:cNvCxnSpPr>
          <p:nvPr/>
        </p:nvCxnSpPr>
        <p:spPr>
          <a:xfrm>
            <a:off x="3152058" y="2520701"/>
            <a:ext cx="5651160" cy="854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Elbow Connector 204"/>
          <p:cNvCxnSpPr>
            <a:stCxn id="126" idx="2"/>
            <a:endCxn id="439" idx="0"/>
          </p:cNvCxnSpPr>
          <p:nvPr/>
        </p:nvCxnSpPr>
        <p:spPr>
          <a:xfrm rot="16200000" flipH="1">
            <a:off x="5545737" y="1269517"/>
            <a:ext cx="872789" cy="6545119"/>
          </a:xfrm>
          <a:prstGeom prst="bentConnector3">
            <a:avLst>
              <a:gd name="adj1" fmla="val 76191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" name="Group 205"/>
          <p:cNvGrpSpPr/>
          <p:nvPr/>
        </p:nvGrpSpPr>
        <p:grpSpPr>
          <a:xfrm>
            <a:off x="8803218" y="3744944"/>
            <a:ext cx="896267" cy="360040"/>
            <a:chOff x="6277169" y="944724"/>
            <a:chExt cx="896267" cy="360040"/>
          </a:xfrm>
        </p:grpSpPr>
        <p:sp>
          <p:nvSpPr>
            <p:cNvPr id="207" name="Rectangle 20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08" name="Group 207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09" name="Rectangle 20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211" name="Elbow Connector 210"/>
          <p:cNvCxnSpPr>
            <a:stCxn id="456" idx="3"/>
            <a:endCxn id="209" idx="1"/>
          </p:cNvCxnSpPr>
          <p:nvPr/>
        </p:nvCxnSpPr>
        <p:spPr>
          <a:xfrm>
            <a:off x="6233568" y="3924937"/>
            <a:ext cx="2569650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Elbow Connector 158"/>
          <p:cNvCxnSpPr>
            <a:endCxn id="162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0" name="Group 159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162" name="Rectangle 161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69" name="Rectangle 1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71" name="Elbow Connector 170"/>
          <p:cNvCxnSpPr>
            <a:endCxn id="169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Elbow Connector 171"/>
          <p:cNvCxnSpPr>
            <a:stCxn id="162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4" name="Group 17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175" name="Rectangle 17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cxnSp>
        <p:nvCxnSpPr>
          <p:cNvPr id="212" name="Elbow Connector 211"/>
          <p:cNvCxnSpPr>
            <a:endCxn id="17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Elbow Connector 212"/>
          <p:cNvCxnSpPr>
            <a:stCxn id="177" idx="3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" t="8238"/>
          <a:stretch/>
        </p:blipFill>
        <p:spPr bwMode="auto">
          <a:xfrm>
            <a:off x="107493" y="506243"/>
            <a:ext cx="9706273" cy="63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4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1889492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" name="Group 263"/>
          <p:cNvGrpSpPr/>
          <p:nvPr/>
        </p:nvGrpSpPr>
        <p:grpSpPr>
          <a:xfrm>
            <a:off x="3294576" y="2356737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02556" y="3366549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5: Sistema de biogás</a:t>
            </a:r>
          </a:p>
        </p:txBody>
      </p:sp>
      <p:cxnSp>
        <p:nvCxnSpPr>
          <p:cNvPr id="103" name="Elbow Connector 102"/>
          <p:cNvCxnSpPr>
            <a:endCxn id="268" idx="2"/>
          </p:cNvCxnSpPr>
          <p:nvPr/>
        </p:nvCxnSpPr>
        <p:spPr>
          <a:xfrm rot="16200000" flipV="1">
            <a:off x="5636262" y="2374911"/>
            <a:ext cx="331337" cy="2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64" idx="3"/>
            <a:endCxn id="439" idx="1"/>
          </p:cNvCxnSpPr>
          <p:nvPr/>
        </p:nvCxnSpPr>
        <p:spPr>
          <a:xfrm flipV="1">
            <a:off x="5201181" y="2535080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89106" y="2536757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Group 157"/>
          <p:cNvGrpSpPr/>
          <p:nvPr/>
        </p:nvGrpSpPr>
        <p:grpSpPr>
          <a:xfrm>
            <a:off x="202556" y="5382773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18439" y="2357543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202556" y="2358010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2556" y="1853914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202556" y="3870605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67" name="Group 266"/>
          <p:cNvGrpSpPr/>
          <p:nvPr/>
        </p:nvGrpSpPr>
        <p:grpSpPr>
          <a:xfrm>
            <a:off x="5354663" y="1854381"/>
            <a:ext cx="894531" cy="360040"/>
            <a:chOff x="8399811" y="2101152"/>
            <a:chExt cx="894531" cy="360040"/>
          </a:xfrm>
        </p:grpSpPr>
        <p:sp>
          <p:nvSpPr>
            <p:cNvPr id="268" name="Rectangle 26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389" name="Elbow Connector 388"/>
          <p:cNvCxnSpPr>
            <a:stCxn id="196" idx="3"/>
            <a:endCxn id="269" idx="1"/>
          </p:cNvCxnSpPr>
          <p:nvPr/>
        </p:nvCxnSpPr>
        <p:spPr>
          <a:xfrm>
            <a:off x="1085297" y="2034361"/>
            <a:ext cx="4269366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>
            <a:stCxn id="268" idx="3"/>
            <a:endCxn id="447" idx="1"/>
          </p:cNvCxnSpPr>
          <p:nvPr/>
        </p:nvCxnSpPr>
        <p:spPr>
          <a:xfrm flipV="1">
            <a:off x="6249194" y="2029223"/>
            <a:ext cx="256592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/>
          <p:cNvGrpSpPr/>
          <p:nvPr/>
        </p:nvGrpSpPr>
        <p:grpSpPr>
          <a:xfrm>
            <a:off x="8803449" y="2272963"/>
            <a:ext cx="896267" cy="524235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15116" y="1849203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230" name="Group 229"/>
          <p:cNvGrpSpPr/>
          <p:nvPr/>
        </p:nvGrpSpPr>
        <p:grpSpPr>
          <a:xfrm>
            <a:off x="202556" y="4878717"/>
            <a:ext cx="882742" cy="360467"/>
            <a:chOff x="2149453" y="2780491"/>
            <a:chExt cx="882742" cy="360467"/>
          </a:xfrm>
        </p:grpSpPr>
        <p:sp>
          <p:nvSpPr>
            <p:cNvPr id="231" name="Diamond 2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234" name="Chord 2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202556" y="2862493"/>
            <a:ext cx="882742" cy="360467"/>
            <a:chOff x="2149453" y="2780491"/>
            <a:chExt cx="882742" cy="360467"/>
          </a:xfrm>
        </p:grpSpPr>
        <p:sp>
          <p:nvSpPr>
            <p:cNvPr id="236" name="Diamond 23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Organics</a:t>
                </a:r>
              </a:p>
            </p:txBody>
          </p:sp>
          <p:sp>
            <p:nvSpPr>
              <p:cNvPr id="240" name="Chord 23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202556" y="4374661"/>
            <a:ext cx="882742" cy="360467"/>
            <a:chOff x="2149453" y="2780491"/>
            <a:chExt cx="882742" cy="360467"/>
          </a:xfrm>
        </p:grpSpPr>
        <p:sp>
          <p:nvSpPr>
            <p:cNvPr id="129" name="Diamond 12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0" name="Group 12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1" name="Rectangle 13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Chord 13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7774012" y="3150098"/>
            <a:ext cx="882742" cy="360467"/>
            <a:chOff x="2149453" y="2780491"/>
            <a:chExt cx="882742" cy="360467"/>
          </a:xfrm>
        </p:grpSpPr>
        <p:sp>
          <p:nvSpPr>
            <p:cNvPr id="141" name="Diamond 14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42" name="Group 14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3" name="Rectangle 14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Biogas</a:t>
                </a:r>
              </a:p>
            </p:txBody>
          </p:sp>
          <p:sp>
            <p:nvSpPr>
              <p:cNvPr id="144" name="Chord 14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1900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45" name="Group 144"/>
          <p:cNvGrpSpPr/>
          <p:nvPr/>
        </p:nvGrpSpPr>
        <p:grpSpPr>
          <a:xfrm>
            <a:off x="8801712" y="3150525"/>
            <a:ext cx="896267" cy="360040"/>
            <a:chOff x="6277169" y="944724"/>
            <a:chExt cx="896267" cy="360040"/>
          </a:xfrm>
        </p:grpSpPr>
        <p:sp>
          <p:nvSpPr>
            <p:cNvPr id="146" name="Rectangle 14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47" name="Group 14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148" name="Rectangle 14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D.13</a:t>
                </a:r>
                <a:endParaRPr lang="en-GB" sz="800" dirty="0"/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Biogas Combustion</a:t>
                </a:r>
              </a:p>
            </p:txBody>
          </p:sp>
        </p:grpSp>
      </p:grpSp>
      <p:cxnSp>
        <p:nvCxnSpPr>
          <p:cNvPr id="151" name="Elbow Connector 150"/>
          <p:cNvCxnSpPr>
            <a:stCxn id="143" idx="3"/>
            <a:endCxn id="148" idx="1"/>
          </p:cNvCxnSpPr>
          <p:nvPr/>
        </p:nvCxnSpPr>
        <p:spPr>
          <a:xfrm>
            <a:off x="8656753" y="3330545"/>
            <a:ext cx="144959" cy="1270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Group 153"/>
          <p:cNvGrpSpPr/>
          <p:nvPr/>
        </p:nvGrpSpPr>
        <p:grpSpPr>
          <a:xfrm>
            <a:off x="2270058" y="4014162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6" name="Group 15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7" name="Rectangle 15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Brownwater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8" name="Chord 16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270058" y="3368083"/>
            <a:ext cx="882742" cy="360467"/>
            <a:chOff x="2149453" y="2780491"/>
            <a:chExt cx="882742" cy="360467"/>
          </a:xfrm>
        </p:grpSpPr>
        <p:sp>
          <p:nvSpPr>
            <p:cNvPr id="170" name="Diamond 16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73" name="Chord 17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7774011" y="3654154"/>
            <a:ext cx="882742" cy="360467"/>
            <a:chOff x="2149453" y="2780491"/>
            <a:chExt cx="882742" cy="360467"/>
          </a:xfrm>
        </p:grpSpPr>
        <p:sp>
          <p:nvSpPr>
            <p:cNvPr id="175" name="Diamond 17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178" name="Chord 17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5345055" y="4868776"/>
            <a:ext cx="896267" cy="694018"/>
            <a:chOff x="5326003" y="4868776"/>
            <a:chExt cx="896267" cy="694018"/>
          </a:xfrm>
        </p:grpSpPr>
        <p:sp>
          <p:nvSpPr>
            <p:cNvPr id="206" name="Rectangle 205"/>
            <p:cNvSpPr/>
            <p:nvPr/>
          </p:nvSpPr>
          <p:spPr>
            <a:xfrm>
              <a:off x="5326004" y="4894811"/>
              <a:ext cx="894530" cy="310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7" name="Group 206"/>
            <p:cNvGrpSpPr/>
            <p:nvPr/>
          </p:nvGrpSpPr>
          <p:grpSpPr>
            <a:xfrm>
              <a:off x="5326003" y="4868776"/>
              <a:ext cx="896267" cy="694018"/>
              <a:chOff x="5339037" y="3744393"/>
              <a:chExt cx="896267" cy="804267"/>
            </a:xfrm>
          </p:grpSpPr>
          <p:sp>
            <p:nvSpPr>
              <p:cNvPr id="208" name="Rectangle 207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9" name="Group 208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10" name="Rectangle 209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11" name="Group 210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12" name="Rectangle 211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C.1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213" name="Rectangle 212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Jerrycan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224" name="Group 223"/>
          <p:cNvGrpSpPr/>
          <p:nvPr/>
        </p:nvGrpSpPr>
        <p:grpSpPr>
          <a:xfrm>
            <a:off x="3282176" y="4869160"/>
            <a:ext cx="896267" cy="360040"/>
            <a:chOff x="1856656" y="1433484"/>
            <a:chExt cx="896267" cy="360040"/>
          </a:xfrm>
        </p:grpSpPr>
        <p:sp>
          <p:nvSpPr>
            <p:cNvPr id="225" name="Rectangle 224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26" name="Group 225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254" name="Rectangle 25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4309380" y="4868988"/>
            <a:ext cx="882742" cy="360467"/>
            <a:chOff x="2149453" y="2780491"/>
            <a:chExt cx="882742" cy="360467"/>
          </a:xfrm>
        </p:grpSpPr>
        <p:sp>
          <p:nvSpPr>
            <p:cNvPr id="261" name="Diamond 26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5" name="Group 2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92" name="Rectangle 29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293" name="Chord 29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95" name="Elbow Connector 294"/>
          <p:cNvCxnSpPr>
            <a:stCxn id="215" idx="2"/>
            <a:endCxn id="316" idx="1"/>
          </p:cNvCxnSpPr>
          <p:nvPr/>
        </p:nvCxnSpPr>
        <p:spPr>
          <a:xfrm rot="16200000" flipH="1">
            <a:off x="5406651" y="2519951"/>
            <a:ext cx="683211" cy="6103437"/>
          </a:xfrm>
          <a:prstGeom prst="bentConnector2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6" name="Group 295"/>
          <p:cNvGrpSpPr/>
          <p:nvPr/>
        </p:nvGrpSpPr>
        <p:grpSpPr>
          <a:xfrm>
            <a:off x="8790184" y="4869326"/>
            <a:ext cx="896267" cy="360040"/>
            <a:chOff x="6277169" y="944724"/>
            <a:chExt cx="896267" cy="360040"/>
          </a:xfrm>
        </p:grpSpPr>
        <p:sp>
          <p:nvSpPr>
            <p:cNvPr id="297" name="Rectangle 29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98" name="Group 297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99" name="Rectangle 298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300" name="Rectangle 299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301" name="Elbow Connector 300"/>
          <p:cNvCxnSpPr>
            <a:stCxn id="206" idx="3"/>
            <a:endCxn id="299" idx="1"/>
          </p:cNvCxnSpPr>
          <p:nvPr/>
        </p:nvCxnSpPr>
        <p:spPr>
          <a:xfrm flipV="1">
            <a:off x="6239586" y="5049346"/>
            <a:ext cx="255059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2" name="Group 151"/>
          <p:cNvGrpSpPr/>
          <p:nvPr/>
        </p:nvGrpSpPr>
        <p:grpSpPr>
          <a:xfrm>
            <a:off x="3292839" y="3366549"/>
            <a:ext cx="896267" cy="360040"/>
            <a:chOff x="3292839" y="3366549"/>
            <a:chExt cx="896267" cy="360040"/>
          </a:xfrm>
        </p:grpSpPr>
        <p:sp>
          <p:nvSpPr>
            <p:cNvPr id="139" name="Rectangle 138"/>
            <p:cNvSpPr/>
            <p:nvPr/>
          </p:nvSpPr>
          <p:spPr>
            <a:xfrm>
              <a:off x="3540512" y="3368510"/>
              <a:ext cx="116344" cy="1416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02" name="Group 301"/>
            <p:cNvGrpSpPr/>
            <p:nvPr/>
          </p:nvGrpSpPr>
          <p:grpSpPr>
            <a:xfrm>
              <a:off x="3292839" y="3366549"/>
              <a:ext cx="896267" cy="360040"/>
              <a:chOff x="1856656" y="1433484"/>
              <a:chExt cx="896267" cy="360040"/>
            </a:xfrm>
          </p:grpSpPr>
          <p:sp>
            <p:nvSpPr>
              <p:cNvPr id="303" name="Rectangle 302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04" name="Group 303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305" name="Rectangle 304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Biogas Reactor</a:t>
                  </a:r>
                </a:p>
              </p:txBody>
            </p:sp>
            <p:sp>
              <p:nvSpPr>
                <p:cNvPr id="306" name="Rectangle 305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pPr algn="ctr"/>
                  <a:r>
                    <a:rPr lang="de-CH" sz="800" dirty="0"/>
                    <a:t>S.12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307" name="Elbow Connector 306"/>
          <p:cNvCxnSpPr>
            <a:stCxn id="155" idx="3"/>
            <a:endCxn id="303" idx="2"/>
          </p:cNvCxnSpPr>
          <p:nvPr/>
        </p:nvCxnSpPr>
        <p:spPr>
          <a:xfrm flipV="1">
            <a:off x="3152800" y="3726589"/>
            <a:ext cx="589041" cy="467593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Elbow Connector 307"/>
          <p:cNvCxnSpPr>
            <a:stCxn id="170" idx="3"/>
            <a:endCxn id="306" idx="1"/>
          </p:cNvCxnSpPr>
          <p:nvPr/>
        </p:nvCxnSpPr>
        <p:spPr>
          <a:xfrm flipV="1">
            <a:off x="3152800" y="3546569"/>
            <a:ext cx="140039" cy="153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Elbow Connector 309"/>
          <p:cNvCxnSpPr>
            <a:stCxn id="292" idx="3"/>
            <a:endCxn id="206" idx="1"/>
          </p:cNvCxnSpPr>
          <p:nvPr/>
        </p:nvCxnSpPr>
        <p:spPr>
          <a:xfrm>
            <a:off x="5192121" y="5049435"/>
            <a:ext cx="152935" cy="81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Elbow Connector 311"/>
          <p:cNvCxnSpPr>
            <a:stCxn id="184" idx="3"/>
            <a:endCxn id="265" idx="1"/>
          </p:cNvCxnSpPr>
          <p:nvPr/>
        </p:nvCxnSpPr>
        <p:spPr>
          <a:xfrm flipV="1">
            <a:off x="1085298" y="2537705"/>
            <a:ext cx="2209278" cy="32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Elbow Connector 312"/>
          <p:cNvCxnSpPr>
            <a:stCxn id="303" idx="3"/>
            <a:endCxn id="141" idx="1"/>
          </p:cNvCxnSpPr>
          <p:nvPr/>
        </p:nvCxnSpPr>
        <p:spPr>
          <a:xfrm flipV="1">
            <a:off x="4189106" y="3330118"/>
            <a:ext cx="3585648" cy="216451"/>
          </a:xfrm>
          <a:prstGeom prst="bentConnector3">
            <a:avLst>
              <a:gd name="adj1" fmla="val 1599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Elbow Connector 313"/>
          <p:cNvCxnSpPr>
            <a:stCxn id="305" idx="3"/>
            <a:endCxn id="175" idx="1"/>
          </p:cNvCxnSpPr>
          <p:nvPr/>
        </p:nvCxnSpPr>
        <p:spPr>
          <a:xfrm>
            <a:off x="4189106" y="3546569"/>
            <a:ext cx="3585647" cy="287605"/>
          </a:xfrm>
          <a:prstGeom prst="bentConnector3">
            <a:avLst>
              <a:gd name="adj1" fmla="val 1599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5" name="Group 314"/>
          <p:cNvGrpSpPr/>
          <p:nvPr/>
        </p:nvGrpSpPr>
        <p:grpSpPr>
          <a:xfrm>
            <a:off x="8799975" y="5733256"/>
            <a:ext cx="896267" cy="360040"/>
            <a:chOff x="6277169" y="944724"/>
            <a:chExt cx="896267" cy="360040"/>
          </a:xfrm>
        </p:grpSpPr>
        <p:sp>
          <p:nvSpPr>
            <p:cNvPr id="316" name="Rectangle 31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D.7</a:t>
                </a:r>
                <a:endParaRPr lang="en-GB" sz="800" dirty="0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</p:txBody>
          </p:sp>
        </p:grpSp>
      </p:grpSp>
      <p:grpSp>
        <p:nvGrpSpPr>
          <p:cNvPr id="320" name="Group 319"/>
          <p:cNvGrpSpPr/>
          <p:nvPr/>
        </p:nvGrpSpPr>
        <p:grpSpPr>
          <a:xfrm>
            <a:off x="1223021" y="3366549"/>
            <a:ext cx="896267" cy="360040"/>
            <a:chOff x="706264" y="1412776"/>
            <a:chExt cx="896267" cy="360040"/>
          </a:xfrm>
        </p:grpSpPr>
        <p:sp>
          <p:nvSpPr>
            <p:cNvPr id="321" name="Rectangle 32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325" name="Elbow Connector 324"/>
          <p:cNvCxnSpPr>
            <a:stCxn id="236" idx="3"/>
            <a:endCxn id="139" idx="0"/>
          </p:cNvCxnSpPr>
          <p:nvPr/>
        </p:nvCxnSpPr>
        <p:spPr>
          <a:xfrm>
            <a:off x="1085298" y="3042513"/>
            <a:ext cx="2513386" cy="32599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Elbow Connector 325"/>
          <p:cNvCxnSpPr>
            <a:stCxn id="324" idx="3"/>
            <a:endCxn id="170" idx="1"/>
          </p:cNvCxnSpPr>
          <p:nvPr/>
        </p:nvCxnSpPr>
        <p:spPr>
          <a:xfrm>
            <a:off x="2119288" y="3546569"/>
            <a:ext cx="151512" cy="153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Elbow Connector 331"/>
          <p:cNvCxnSpPr>
            <a:stCxn id="219" idx="3"/>
            <a:endCxn id="323" idx="1"/>
          </p:cNvCxnSpPr>
          <p:nvPr/>
        </p:nvCxnSpPr>
        <p:spPr>
          <a:xfrm>
            <a:off x="1085298" y="3546569"/>
            <a:ext cx="137723" cy="127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3" name="Group 332"/>
          <p:cNvGrpSpPr/>
          <p:nvPr/>
        </p:nvGrpSpPr>
        <p:grpSpPr>
          <a:xfrm>
            <a:off x="2270800" y="4868561"/>
            <a:ext cx="882742" cy="360467"/>
            <a:chOff x="2149453" y="2780491"/>
            <a:chExt cx="882742" cy="360467"/>
          </a:xfrm>
        </p:grpSpPr>
        <p:sp>
          <p:nvSpPr>
            <p:cNvPr id="334" name="Diamond 33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5" name="Group 33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336" name="Rectangle 33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337" name="Chord 33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338" name="Group 337"/>
          <p:cNvGrpSpPr/>
          <p:nvPr/>
        </p:nvGrpSpPr>
        <p:grpSpPr>
          <a:xfrm>
            <a:off x="1231705" y="3886395"/>
            <a:ext cx="896268" cy="621250"/>
            <a:chOff x="3296816" y="2475908"/>
            <a:chExt cx="896268" cy="796161"/>
          </a:xfrm>
        </p:grpSpPr>
        <p:sp>
          <p:nvSpPr>
            <p:cNvPr id="339" name="Rectangle 338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41" name="Group 340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342" name="Rectangle 341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43" name="Group 342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 Diverting Flush Toilet</a:t>
                  </a:r>
                </a:p>
                <a:p>
                  <a:endParaRPr lang="en-GB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5" name="Rectangle 34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U.3</a:t>
                  </a:r>
                </a:p>
                <a:p>
                  <a:r>
                    <a:rPr lang="de-CH" sz="800" dirty="0"/>
                    <a:t>U.6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346" name="Elbow Connector 345"/>
          <p:cNvCxnSpPr>
            <a:stCxn id="339" idx="2"/>
            <a:endCxn id="334" idx="1"/>
          </p:cNvCxnSpPr>
          <p:nvPr/>
        </p:nvCxnSpPr>
        <p:spPr>
          <a:xfrm rot="16200000" flipH="1">
            <a:off x="1702928" y="4479967"/>
            <a:ext cx="552660" cy="58456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7" name="Elbow Connector 346"/>
          <p:cNvCxnSpPr>
            <a:stCxn id="129" idx="3"/>
            <a:endCxn id="342" idx="1"/>
          </p:cNvCxnSpPr>
          <p:nvPr/>
        </p:nvCxnSpPr>
        <p:spPr>
          <a:xfrm flipV="1">
            <a:off x="1085298" y="4197020"/>
            <a:ext cx="148144" cy="357661"/>
          </a:xfrm>
          <a:prstGeom prst="bentConnector3">
            <a:avLst>
              <a:gd name="adj1" fmla="val 24282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8" name="Elbow Connector 347"/>
          <p:cNvCxnSpPr>
            <a:stCxn id="199" idx="3"/>
            <a:endCxn id="345" idx="1"/>
          </p:cNvCxnSpPr>
          <p:nvPr/>
        </p:nvCxnSpPr>
        <p:spPr>
          <a:xfrm>
            <a:off x="1085298" y="4050625"/>
            <a:ext cx="146407" cy="146395"/>
          </a:xfrm>
          <a:prstGeom prst="bentConnector3">
            <a:avLst>
              <a:gd name="adj1" fmla="val 23977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9" name="Elbow Connector 348"/>
          <p:cNvCxnSpPr>
            <a:stCxn id="221" idx="3"/>
            <a:endCxn id="345" idx="1"/>
          </p:cNvCxnSpPr>
          <p:nvPr/>
        </p:nvCxnSpPr>
        <p:spPr>
          <a:xfrm>
            <a:off x="1085297" y="3546996"/>
            <a:ext cx="146408" cy="650024"/>
          </a:xfrm>
          <a:prstGeom prst="bentConnector3">
            <a:avLst>
              <a:gd name="adj1" fmla="val 2614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0" name="Elbow Connector 349"/>
          <p:cNvCxnSpPr>
            <a:stCxn id="159" idx="3"/>
            <a:endCxn id="345" idx="1"/>
          </p:cNvCxnSpPr>
          <p:nvPr/>
        </p:nvCxnSpPr>
        <p:spPr>
          <a:xfrm flipV="1">
            <a:off x="1085298" y="4197020"/>
            <a:ext cx="146407" cy="1365773"/>
          </a:xfrm>
          <a:prstGeom prst="bentConnector3">
            <a:avLst>
              <a:gd name="adj1" fmla="val 2831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1" name="Elbow Connector 350"/>
          <p:cNvCxnSpPr>
            <a:stCxn id="231" idx="3"/>
            <a:endCxn id="342" idx="1"/>
          </p:cNvCxnSpPr>
          <p:nvPr/>
        </p:nvCxnSpPr>
        <p:spPr>
          <a:xfrm flipV="1">
            <a:off x="1085298" y="4197020"/>
            <a:ext cx="148144" cy="861717"/>
          </a:xfrm>
          <a:prstGeom prst="bentConnector3">
            <a:avLst>
              <a:gd name="adj1" fmla="val 28568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Elbow Connector 351"/>
          <p:cNvCxnSpPr>
            <a:stCxn id="225" idx="3"/>
            <a:endCxn id="261" idx="1"/>
          </p:cNvCxnSpPr>
          <p:nvPr/>
        </p:nvCxnSpPr>
        <p:spPr>
          <a:xfrm flipV="1">
            <a:off x="4178443" y="5049008"/>
            <a:ext cx="131679" cy="17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4" name="Elbow Connector 353"/>
          <p:cNvCxnSpPr>
            <a:stCxn id="334" idx="3"/>
            <a:endCxn id="225" idx="1"/>
          </p:cNvCxnSpPr>
          <p:nvPr/>
        </p:nvCxnSpPr>
        <p:spPr>
          <a:xfrm>
            <a:off x="3153542" y="5048581"/>
            <a:ext cx="130371" cy="59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1" name="Group 110"/>
          <p:cNvGrpSpPr/>
          <p:nvPr/>
        </p:nvGrpSpPr>
        <p:grpSpPr>
          <a:xfrm>
            <a:off x="8790184" y="3654154"/>
            <a:ext cx="896267" cy="557678"/>
            <a:chOff x="8790184" y="3654154"/>
            <a:chExt cx="896267" cy="557678"/>
          </a:xfrm>
        </p:grpSpPr>
        <p:sp>
          <p:nvSpPr>
            <p:cNvPr id="105" name="Rectangle 104"/>
            <p:cNvSpPr/>
            <p:nvPr/>
          </p:nvSpPr>
          <p:spPr>
            <a:xfrm>
              <a:off x="8790184" y="3654581"/>
              <a:ext cx="894530" cy="35961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8790184" y="3654154"/>
              <a:ext cx="896267" cy="557678"/>
              <a:chOff x="6277169" y="944724"/>
              <a:chExt cx="896267" cy="360040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6277169" y="94472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57" name="Group 356"/>
              <p:cNvGrpSpPr/>
              <p:nvPr/>
            </p:nvGrpSpPr>
            <p:grpSpPr>
              <a:xfrm>
                <a:off x="6277169" y="944724"/>
                <a:ext cx="896267" cy="360040"/>
                <a:chOff x="1234157" y="1484784"/>
                <a:chExt cx="896267" cy="360040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00AFB8"/>
                </a:solidFill>
                <a:ln w="9525">
                  <a:solidFill>
                    <a:srgbClr val="00AF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46800" rIns="0" bIns="46800" rtlCol="0" anchor="t" anchorCtr="0"/>
                <a:lstStyle/>
                <a:p>
                  <a:r>
                    <a:rPr lang="de-CH" sz="800" dirty="0"/>
                    <a:t>D.5</a:t>
                  </a:r>
                </a:p>
                <a:p>
                  <a:r>
                    <a:rPr lang="de-CH" sz="800" dirty="0"/>
                    <a:t>D.12</a:t>
                  </a:r>
                  <a:endParaRPr lang="en-GB" sz="800" dirty="0"/>
                </a:p>
              </p:txBody>
            </p:sp>
            <p:sp>
              <p:nvSpPr>
                <p:cNvPr id="359" name="Rectangle 35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D1FDFF"/>
                </a:solidFill>
                <a:ln w="9525">
                  <a:solidFill>
                    <a:srgbClr val="00AFB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Application 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Surface Disposal and Storage</a:t>
                  </a:r>
                </a:p>
              </p:txBody>
            </p:sp>
          </p:grpSp>
        </p:grpSp>
      </p:grpSp>
      <p:cxnSp>
        <p:nvCxnSpPr>
          <p:cNvPr id="361" name="Elbow Connector 360"/>
          <p:cNvCxnSpPr>
            <a:stCxn id="177" idx="3"/>
            <a:endCxn id="105" idx="1"/>
          </p:cNvCxnSpPr>
          <p:nvPr/>
        </p:nvCxnSpPr>
        <p:spPr>
          <a:xfrm flipV="1">
            <a:off x="8656752" y="3834388"/>
            <a:ext cx="133432" cy="21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2" name="Elbow Connector 361"/>
          <p:cNvCxnSpPr>
            <a:stCxn id="265" idx="2"/>
            <a:endCxn id="303" idx="0"/>
          </p:cNvCxnSpPr>
          <p:nvPr/>
        </p:nvCxnSpPr>
        <p:spPr>
          <a:xfrm rot="5400000">
            <a:off x="3416956" y="3041663"/>
            <a:ext cx="649772" cy="1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9" name="Elbow Connector 368"/>
          <p:cNvCxnSpPr>
            <a:stCxn id="344" idx="3"/>
            <a:endCxn id="155" idx="1"/>
          </p:cNvCxnSpPr>
          <p:nvPr/>
        </p:nvCxnSpPr>
        <p:spPr>
          <a:xfrm flipV="1">
            <a:off x="2127972" y="4194182"/>
            <a:ext cx="142828" cy="283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4"/>
            <a:ext cx="9862901" cy="636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1424467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9" name="Group 358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360" name="Rectangle 359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1" name="Group 360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362" name="Rectangle 361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147" name="Group 146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34" name="Rectangle 133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6" name="Rectangle 625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27" name="Rectangle 626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472" name="Rectangle 471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8" name="Rectangle 477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06" name="Group 405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382" name="Rectangle 381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383" name="Rectangle 382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401" name="Group 400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402" name="Rectangle 401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403" name="Group 402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404" name="Rectangle 403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405" name="Rectangle 404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4436685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6: Sistema de tratamiento de aguas negras con infiltración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8154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33620"/>
          </a:xfrm>
          <a:prstGeom prst="bentConnector3">
            <a:avLst>
              <a:gd name="adj1" fmla="val 2468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63123"/>
            <a:ext cx="152233" cy="2407263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63123"/>
            <a:ext cx="152234" cy="1036736"/>
          </a:xfrm>
          <a:prstGeom prst="bentConnector3">
            <a:avLst>
              <a:gd name="adj1" fmla="val 2163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3" name="Group 472"/>
          <p:cNvGrpSpPr/>
          <p:nvPr/>
        </p:nvGrpSpPr>
        <p:grpSpPr>
          <a:xfrm>
            <a:off x="3296816" y="3258647"/>
            <a:ext cx="896268" cy="602401"/>
            <a:chOff x="3296816" y="2475908"/>
            <a:chExt cx="896268" cy="796161"/>
          </a:xfrm>
        </p:grpSpPr>
        <p:sp>
          <p:nvSpPr>
            <p:cNvPr id="474" name="Rectangle 47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481" name="Group 480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482" name="Rectangle 481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Septic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0" rtlCol="0" anchor="t" anchorCtr="0"/>
                <a:lstStyle/>
                <a:p>
                  <a:r>
                    <a:rPr lang="de-CH" sz="800" dirty="0"/>
                    <a:t>S.9</a:t>
                  </a:r>
                </a:p>
                <a:p>
                  <a:r>
                    <a:rPr lang="de-CH" sz="800" dirty="0"/>
                    <a:t>S.10</a:t>
                  </a:r>
                </a:p>
                <a:p>
                  <a:r>
                    <a:rPr lang="de-CH" sz="800" dirty="0"/>
                    <a:t>S.11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 flipV="1">
            <a:off x="2129234" y="3561569"/>
            <a:ext cx="141566" cy="15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Elbow Connector 576"/>
          <p:cNvCxnSpPr>
            <a:stCxn id="581" idx="0"/>
          </p:cNvCxnSpPr>
          <p:nvPr/>
        </p:nvCxnSpPr>
        <p:spPr>
          <a:xfrm rot="5400000" flipH="1" flipV="1">
            <a:off x="4615581" y="2067491"/>
            <a:ext cx="325731" cy="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8" name="Elbow Connector 577"/>
          <p:cNvCxnSpPr>
            <a:stCxn id="581" idx="3"/>
            <a:endCxn id="601" idx="1"/>
          </p:cNvCxnSpPr>
          <p:nvPr/>
        </p:nvCxnSpPr>
        <p:spPr>
          <a:xfrm flipV="1">
            <a:off x="5215470" y="2407893"/>
            <a:ext cx="3587979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Group 579"/>
          <p:cNvGrpSpPr/>
          <p:nvPr/>
        </p:nvGrpSpPr>
        <p:grpSpPr>
          <a:xfrm>
            <a:off x="4332728" y="2230356"/>
            <a:ext cx="882742" cy="360467"/>
            <a:chOff x="2149453" y="2780491"/>
            <a:chExt cx="882742" cy="360467"/>
          </a:xfrm>
        </p:grpSpPr>
        <p:sp>
          <p:nvSpPr>
            <p:cNvPr id="581" name="Diamond 58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2" name="Group 58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3" name="Rectangle 58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584" name="Chord 58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5" name="Group 594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596" name="Rectangle 595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597" name="Rectangle 596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598" name="Elbow Connector 597"/>
          <p:cNvCxnSpPr>
            <a:stCxn id="593" idx="3"/>
            <a:endCxn id="597" idx="1"/>
          </p:cNvCxnSpPr>
          <p:nvPr/>
        </p:nvCxnSpPr>
        <p:spPr>
          <a:xfrm>
            <a:off x="1085297" y="1907174"/>
            <a:ext cx="426619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0" name="Group 599"/>
          <p:cNvGrpSpPr/>
          <p:nvPr/>
        </p:nvGrpSpPr>
        <p:grpSpPr>
          <a:xfrm>
            <a:off x="8803449" y="2245139"/>
            <a:ext cx="896267" cy="325508"/>
            <a:chOff x="6277169" y="944724"/>
            <a:chExt cx="896267" cy="360041"/>
          </a:xfrm>
        </p:grpSpPr>
        <p:sp>
          <p:nvSpPr>
            <p:cNvPr id="601" name="Rectangle 60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2" name="Group 601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603" name="Rectangle 60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pPr algn="ctr"/>
                <a:r>
                  <a:rPr lang="de-CH" sz="800" dirty="0"/>
                  <a:t>D.7</a:t>
                </a:r>
              </a:p>
              <a:p>
                <a:pPr algn="ctr"/>
                <a:r>
                  <a:rPr lang="de-CH" sz="800" dirty="0"/>
                  <a:t>D.8</a:t>
                </a:r>
              </a:p>
            </p:txBody>
          </p:sp>
          <p:sp>
            <p:nvSpPr>
              <p:cNvPr id="604" name="Rectangle 603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Leach Field</a:t>
                </a:r>
              </a:p>
            </p:txBody>
          </p:sp>
        </p:grpSp>
      </p:grpSp>
      <p:cxnSp>
        <p:nvCxnSpPr>
          <p:cNvPr id="611" name="Elbow Connector 610"/>
          <p:cNvCxnSpPr>
            <a:stCxn id="482" idx="3"/>
            <a:endCxn id="581" idx="2"/>
          </p:cNvCxnSpPr>
          <p:nvPr/>
        </p:nvCxnSpPr>
        <p:spPr>
          <a:xfrm flipV="1">
            <a:off x="4193083" y="2590396"/>
            <a:ext cx="581387" cy="969452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485" idx="1"/>
          </p:cNvCxnSpPr>
          <p:nvPr/>
        </p:nvCxnSpPr>
        <p:spPr>
          <a:xfrm flipV="1">
            <a:off x="3152800" y="3559848"/>
            <a:ext cx="144016" cy="172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63123"/>
            <a:ext cx="152233" cy="1721558"/>
          </a:xfrm>
          <a:prstGeom prst="bentConnector3">
            <a:avLst>
              <a:gd name="adj1" fmla="val 1996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63123"/>
            <a:ext cx="150497" cy="363398"/>
          </a:xfrm>
          <a:prstGeom prst="bentConnector3">
            <a:avLst>
              <a:gd name="adj1" fmla="val 1962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4" name="Elbow Connector 623"/>
          <p:cNvCxnSpPr>
            <a:stCxn id="480" idx="2"/>
            <a:endCxn id="204" idx="1"/>
          </p:cNvCxnSpPr>
          <p:nvPr/>
        </p:nvCxnSpPr>
        <p:spPr>
          <a:xfrm rot="16200000" flipH="1">
            <a:off x="3656289" y="3950577"/>
            <a:ext cx="755657" cy="57659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>
            <a:off x="199728" y="2384071"/>
            <a:ext cx="882742" cy="360467"/>
            <a:chOff x="2149453" y="2780491"/>
            <a:chExt cx="882742" cy="360467"/>
          </a:xfrm>
        </p:grpSpPr>
        <p:sp>
          <p:nvSpPr>
            <p:cNvPr id="224" name="Diamond 22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227" name="Chord 22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9" name="Elbow Connector 228"/>
          <p:cNvCxnSpPr>
            <a:stCxn id="224" idx="3"/>
          </p:cNvCxnSpPr>
          <p:nvPr/>
        </p:nvCxnSpPr>
        <p:spPr>
          <a:xfrm>
            <a:off x="1082470" y="2564091"/>
            <a:ext cx="2663348" cy="694556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350495" y="5373216"/>
            <a:ext cx="896267" cy="362282"/>
            <a:chOff x="3010520" y="1410534"/>
            <a:chExt cx="896267" cy="362282"/>
          </a:xfrm>
        </p:grpSpPr>
        <p:sp>
          <p:nvSpPr>
            <p:cNvPr id="231" name="Rectangle 230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4" name="Rectangle 23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cxnSp>
        <p:nvCxnSpPr>
          <p:cNvPr id="235" name="Elbow Connector 234"/>
          <p:cNvCxnSpPr>
            <a:endCxn id="243" idx="1"/>
          </p:cNvCxnSpPr>
          <p:nvPr/>
        </p:nvCxnSpPr>
        <p:spPr>
          <a:xfrm flipV="1">
            <a:off x="5204416" y="4613010"/>
            <a:ext cx="146079" cy="3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5350495" y="4208388"/>
            <a:ext cx="899938" cy="813177"/>
            <a:chOff x="5362849" y="4208388"/>
            <a:chExt cx="899938" cy="813177"/>
          </a:xfrm>
        </p:grpSpPr>
        <p:sp>
          <p:nvSpPr>
            <p:cNvPr id="238" name="Rectangle 237"/>
            <p:cNvSpPr/>
            <p:nvPr/>
          </p:nvSpPr>
          <p:spPr>
            <a:xfrm>
              <a:off x="537026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5368925" y="4614279"/>
              <a:ext cx="886619" cy="407286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5368925" y="4210492"/>
              <a:ext cx="888455" cy="7971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1" name="Rectangle 240"/>
            <p:cNvSpPr/>
            <p:nvPr/>
          </p:nvSpPr>
          <p:spPr>
            <a:xfrm>
              <a:off x="5362850" y="4208388"/>
              <a:ext cx="894530" cy="79929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2" name="Group 241"/>
            <p:cNvGrpSpPr/>
            <p:nvPr/>
          </p:nvGrpSpPr>
          <p:grpSpPr>
            <a:xfrm>
              <a:off x="5362849" y="4210188"/>
              <a:ext cx="896267" cy="802467"/>
              <a:chOff x="1234157" y="1483353"/>
              <a:chExt cx="896267" cy="361471"/>
            </a:xfrm>
          </p:grpSpPr>
          <p:sp>
            <p:nvSpPr>
              <p:cNvPr id="243" name="Rectangle 24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46800" rIns="0" bIns="46800" rtlCol="0" anchor="t" anchorCtr="0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350" dirty="0">
                  <a:solidFill>
                    <a:schemeClr val="tx1"/>
                  </a:solidFill>
                </a:endParaRPr>
              </a:p>
              <a:p>
                <a:r>
                  <a:rPr lang="de-CH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244" name="Rectangle 243"/>
              <p:cNvSpPr/>
              <p:nvPr/>
            </p:nvSpPr>
            <p:spPr>
              <a:xfrm>
                <a:off x="1481829" y="1483353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t" anchorCtr="0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  <a:p>
                <a:endParaRPr lang="en-GB" sz="700" dirty="0">
                  <a:solidFill>
                    <a:schemeClr val="tx1"/>
                  </a:solidFill>
                </a:endParaRPr>
              </a:p>
              <a:p>
                <a:r>
                  <a:rPr lang="en-GB" sz="700" dirty="0">
                    <a:solidFill>
                      <a:schemeClr val="tx1"/>
                    </a:solidFill>
                  </a:rPr>
                  <a:t>Motorized Emptying and Transport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245" name="Elbow Connector 244"/>
          <p:cNvCxnSpPr>
            <a:stCxn id="239" idx="2"/>
            <a:endCxn id="231" idx="0"/>
          </p:cNvCxnSpPr>
          <p:nvPr/>
        </p:nvCxnSpPr>
        <p:spPr>
          <a:xfrm rot="5400000">
            <a:off x="5622996" y="5196330"/>
            <a:ext cx="351651" cy="21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6" name="Elbow Connector 245"/>
          <p:cNvCxnSpPr>
            <a:stCxn id="231" idx="3"/>
          </p:cNvCxnSpPr>
          <p:nvPr/>
        </p:nvCxnSpPr>
        <p:spPr>
          <a:xfrm>
            <a:off x="6245026" y="5553236"/>
            <a:ext cx="322717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7" name="Elbow Connector 246"/>
          <p:cNvCxnSpPr>
            <a:stCxn id="238" idx="3"/>
          </p:cNvCxnSpPr>
          <p:nvPr/>
        </p:nvCxnSpPr>
        <p:spPr>
          <a:xfrm>
            <a:off x="6250433" y="4873098"/>
            <a:ext cx="31415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1" name="Group 190"/>
          <p:cNvGrpSpPr/>
          <p:nvPr/>
        </p:nvGrpSpPr>
        <p:grpSpPr>
          <a:xfrm>
            <a:off x="6341808" y="4494509"/>
            <a:ext cx="112489" cy="1375486"/>
            <a:chOff x="5424195" y="3656888"/>
            <a:chExt cx="112489" cy="1659079"/>
          </a:xfrm>
        </p:grpSpPr>
        <p:sp>
          <p:nvSpPr>
            <p:cNvPr id="192" name="Rectangle 191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3" name="Group 192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194" name="Rectangle 193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95" name="Group 194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196" name="Rectangle 195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197" name="Rectangle 196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248" name="Elbow Connector 247"/>
          <p:cNvCxnSpPr>
            <a:endCxn id="252" idx="1"/>
          </p:cNvCxnSpPr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9" name="Group 248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250" name="Rectangle 249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254" name="Elbow Connector 253"/>
          <p:cNvCxnSpPr/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254"/>
          <p:cNvCxnSpPr/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Elbow Connector 255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9" y="502359"/>
            <a:ext cx="9886541" cy="595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01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" name="Group 366"/>
          <p:cNvGrpSpPr/>
          <p:nvPr/>
        </p:nvGrpSpPr>
        <p:grpSpPr>
          <a:xfrm>
            <a:off x="5350495" y="5373216"/>
            <a:ext cx="896267" cy="362282"/>
            <a:chOff x="3010520" y="1410534"/>
            <a:chExt cx="896267" cy="362282"/>
          </a:xfrm>
        </p:grpSpPr>
        <p:sp>
          <p:nvSpPr>
            <p:cNvPr id="368" name="Rectangle 36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9" name="Group 36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4436685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7: Sistema de tratamiento de aguas negras con acarreo por efluente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8154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33620"/>
          </a:xfrm>
          <a:prstGeom prst="bentConnector3">
            <a:avLst>
              <a:gd name="adj1" fmla="val 2468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63123"/>
            <a:ext cx="152233" cy="2407263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04" idx="3"/>
            <a:endCxn id="491" idx="1"/>
          </p:cNvCxnSpPr>
          <p:nvPr/>
        </p:nvCxnSpPr>
        <p:spPr>
          <a:xfrm flipV="1">
            <a:off x="5204416" y="4613010"/>
            <a:ext cx="146079" cy="36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63123"/>
            <a:ext cx="152234" cy="1036736"/>
          </a:xfrm>
          <a:prstGeom prst="bentConnector3">
            <a:avLst>
              <a:gd name="adj1" fmla="val 2163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3" name="Group 472"/>
          <p:cNvGrpSpPr/>
          <p:nvPr/>
        </p:nvGrpSpPr>
        <p:grpSpPr>
          <a:xfrm>
            <a:off x="3296816" y="3258647"/>
            <a:ext cx="896268" cy="602401"/>
            <a:chOff x="3296816" y="2475908"/>
            <a:chExt cx="896268" cy="796161"/>
          </a:xfrm>
        </p:grpSpPr>
        <p:sp>
          <p:nvSpPr>
            <p:cNvPr id="474" name="Rectangle 47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76" name="Group 47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481" name="Group 480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482" name="Rectangle 481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Septic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</p:txBody>
            </p:sp>
            <p:sp>
              <p:nvSpPr>
                <p:cNvPr id="485" name="Rectangle 484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0" rtlCol="0" anchor="t" anchorCtr="0"/>
                <a:lstStyle/>
                <a:p>
                  <a:r>
                    <a:rPr lang="de-CH" sz="800" dirty="0"/>
                    <a:t>S.9</a:t>
                  </a:r>
                </a:p>
                <a:p>
                  <a:r>
                    <a:rPr lang="de-CH" sz="800" dirty="0"/>
                    <a:t>S.10</a:t>
                  </a:r>
                </a:p>
                <a:p>
                  <a:r>
                    <a:rPr lang="de-CH" sz="800" dirty="0"/>
                    <a:t>S.11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3" name="Group 2"/>
          <p:cNvGrpSpPr/>
          <p:nvPr/>
        </p:nvGrpSpPr>
        <p:grpSpPr>
          <a:xfrm>
            <a:off x="5350495" y="4208388"/>
            <a:ext cx="899938" cy="813177"/>
            <a:chOff x="5362849" y="4208388"/>
            <a:chExt cx="899938" cy="813177"/>
          </a:xfrm>
        </p:grpSpPr>
        <p:sp>
          <p:nvSpPr>
            <p:cNvPr id="630" name="Rectangle 629"/>
            <p:cNvSpPr/>
            <p:nvPr/>
          </p:nvSpPr>
          <p:spPr>
            <a:xfrm>
              <a:off x="537026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368925" y="4614279"/>
              <a:ext cx="886619" cy="407286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7" name="Rectangle 486"/>
            <p:cNvSpPr/>
            <p:nvPr/>
          </p:nvSpPr>
          <p:spPr>
            <a:xfrm>
              <a:off x="5368925" y="4210492"/>
              <a:ext cx="888455" cy="7971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89" name="Rectangle 488"/>
            <p:cNvSpPr/>
            <p:nvPr/>
          </p:nvSpPr>
          <p:spPr>
            <a:xfrm>
              <a:off x="5362850" y="4208388"/>
              <a:ext cx="894530" cy="79929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5362849" y="4210188"/>
              <a:ext cx="896267" cy="802467"/>
              <a:chOff x="1234157" y="1483353"/>
              <a:chExt cx="896267" cy="361471"/>
            </a:xfrm>
          </p:grpSpPr>
          <p:sp>
            <p:nvSpPr>
              <p:cNvPr id="491" name="Rectangle 49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46800" rIns="0" bIns="46800" rtlCol="0" anchor="t" anchorCtr="0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800" dirty="0">
                  <a:solidFill>
                    <a:schemeClr val="tx1"/>
                  </a:solidFill>
                </a:endParaRPr>
              </a:p>
              <a:p>
                <a:endParaRPr lang="de-CH" sz="350" dirty="0">
                  <a:solidFill>
                    <a:schemeClr val="tx1"/>
                  </a:solidFill>
                </a:endParaRPr>
              </a:p>
              <a:p>
                <a:r>
                  <a:rPr lang="de-CH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492" name="Rectangle 491"/>
              <p:cNvSpPr/>
              <p:nvPr/>
            </p:nvSpPr>
            <p:spPr>
              <a:xfrm>
                <a:off x="1481829" y="1483353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8000" rIns="7200" rtlCol="0" anchor="t" anchorCtr="0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  <a:p>
                <a:endParaRPr lang="en-GB" sz="700" dirty="0">
                  <a:solidFill>
                    <a:schemeClr val="tx1"/>
                  </a:solidFill>
                </a:endParaRPr>
              </a:p>
              <a:p>
                <a:r>
                  <a:rPr lang="en-GB" sz="700" dirty="0">
                    <a:solidFill>
                      <a:schemeClr val="tx1"/>
                    </a:solidFill>
                  </a:rPr>
                  <a:t>Motorized Emptying and Transport</a:t>
                </a:r>
                <a:endParaRPr lang="en-GB" sz="600" dirty="0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 flipV="1">
            <a:off x="2129234" y="3561569"/>
            <a:ext cx="141566" cy="155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7" name="Elbow Connector 576"/>
          <p:cNvCxnSpPr>
            <a:stCxn id="581" idx="0"/>
          </p:cNvCxnSpPr>
          <p:nvPr/>
        </p:nvCxnSpPr>
        <p:spPr>
          <a:xfrm rot="5400000" flipH="1" flipV="1">
            <a:off x="4026568" y="2644803"/>
            <a:ext cx="1475178" cy="0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0" name="Group 579"/>
          <p:cNvGrpSpPr/>
          <p:nvPr/>
        </p:nvGrpSpPr>
        <p:grpSpPr>
          <a:xfrm>
            <a:off x="4318439" y="3382392"/>
            <a:ext cx="882742" cy="360467"/>
            <a:chOff x="2149453" y="2780491"/>
            <a:chExt cx="882742" cy="360467"/>
          </a:xfrm>
        </p:grpSpPr>
        <p:sp>
          <p:nvSpPr>
            <p:cNvPr id="581" name="Diamond 58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2" name="Group 58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3" name="Rectangle 58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584" name="Chord 58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85" name="Group 584"/>
          <p:cNvGrpSpPr/>
          <p:nvPr/>
        </p:nvGrpSpPr>
        <p:grpSpPr>
          <a:xfrm>
            <a:off x="199728" y="2384071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598" name="Elbow Connector 597"/>
          <p:cNvCxnSpPr>
            <a:stCxn id="593" idx="3"/>
            <a:endCxn id="240" idx="1"/>
          </p:cNvCxnSpPr>
          <p:nvPr/>
        </p:nvCxnSpPr>
        <p:spPr>
          <a:xfrm>
            <a:off x="1085297" y="1907174"/>
            <a:ext cx="426619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9" name="Elbow Connector 598"/>
          <p:cNvCxnSpPr>
            <a:endCxn id="608" idx="1"/>
          </p:cNvCxnSpPr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480" idx="0"/>
          </p:cNvCxnSpPr>
          <p:nvPr/>
        </p:nvCxnSpPr>
        <p:spPr>
          <a:xfrm>
            <a:off x="1082470" y="2564091"/>
            <a:ext cx="2663348" cy="694556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1" name="Elbow Connector 610"/>
          <p:cNvCxnSpPr>
            <a:stCxn id="482" idx="3"/>
            <a:endCxn id="581" idx="1"/>
          </p:cNvCxnSpPr>
          <p:nvPr/>
        </p:nvCxnSpPr>
        <p:spPr>
          <a:xfrm>
            <a:off x="4193083" y="3559848"/>
            <a:ext cx="126098" cy="256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2" name="Elbow Connector 611"/>
          <p:cNvCxnSpPr>
            <a:stCxn id="24" idx="2"/>
            <a:endCxn id="368" idx="0"/>
          </p:cNvCxnSpPr>
          <p:nvPr/>
        </p:nvCxnSpPr>
        <p:spPr>
          <a:xfrm rot="5400000">
            <a:off x="5622996" y="5196330"/>
            <a:ext cx="351651" cy="21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52498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485" idx="1"/>
          </p:cNvCxnSpPr>
          <p:nvPr/>
        </p:nvCxnSpPr>
        <p:spPr>
          <a:xfrm flipV="1">
            <a:off x="3152800" y="3559848"/>
            <a:ext cx="144016" cy="172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63123"/>
            <a:ext cx="152233" cy="1721558"/>
          </a:xfrm>
          <a:prstGeom prst="bentConnector3">
            <a:avLst>
              <a:gd name="adj1" fmla="val 1996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63123"/>
            <a:ext cx="150497" cy="363398"/>
          </a:xfrm>
          <a:prstGeom prst="bentConnector3">
            <a:avLst>
              <a:gd name="adj1" fmla="val 19621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9" name="Elbow Connector 628"/>
          <p:cNvCxnSpPr>
            <a:stCxn id="368" idx="3"/>
            <a:endCxn id="626" idx="1"/>
          </p:cNvCxnSpPr>
          <p:nvPr/>
        </p:nvCxnSpPr>
        <p:spPr>
          <a:xfrm>
            <a:off x="6245026" y="5553236"/>
            <a:ext cx="322717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1" name="Elbow Connector 630"/>
          <p:cNvCxnSpPr>
            <a:stCxn id="630" idx="3"/>
            <a:endCxn id="134" idx="1"/>
          </p:cNvCxnSpPr>
          <p:nvPr/>
        </p:nvCxnSpPr>
        <p:spPr>
          <a:xfrm>
            <a:off x="6250433" y="4873098"/>
            <a:ext cx="31415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8" name="Group 277"/>
          <p:cNvGrpSpPr/>
          <p:nvPr/>
        </p:nvGrpSpPr>
        <p:grpSpPr>
          <a:xfrm>
            <a:off x="5350495" y="3281553"/>
            <a:ext cx="896267" cy="556587"/>
            <a:chOff x="5326003" y="4868776"/>
            <a:chExt cx="896267" cy="694018"/>
          </a:xfrm>
        </p:grpSpPr>
        <p:sp>
          <p:nvSpPr>
            <p:cNvPr id="279" name="Rectangle 278"/>
            <p:cNvSpPr/>
            <p:nvPr/>
          </p:nvSpPr>
          <p:spPr>
            <a:xfrm>
              <a:off x="5326004" y="4894811"/>
              <a:ext cx="894530" cy="31086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5326003" y="4868776"/>
              <a:ext cx="896267" cy="694018"/>
              <a:chOff x="5339037" y="3744393"/>
              <a:chExt cx="896267" cy="804267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84" name="Group 283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85" name="Rectangle 284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C.4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1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C.5</a:t>
                    </a:r>
                  </a:p>
                </p:txBody>
              </p:sp>
              <p:sp>
                <p:nvSpPr>
                  <p:cNvPr id="286" name="Rectangle 285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25200" rIns="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Simplified Sewer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Solids-Free Sewer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59371"/>
            <a:ext cx="317823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2" name="Group 321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323" name="Rectangle 322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26" name="Group 325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327" name="Rectangle 326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328" name="Rectangle 327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grpSp>
        <p:nvGrpSpPr>
          <p:cNvPr id="329" name="Group 328"/>
          <p:cNvGrpSpPr/>
          <p:nvPr/>
        </p:nvGrpSpPr>
        <p:grpSpPr>
          <a:xfrm>
            <a:off x="6341808" y="4494509"/>
            <a:ext cx="112489" cy="1375486"/>
            <a:chOff x="5424195" y="3656888"/>
            <a:chExt cx="112489" cy="1659079"/>
          </a:xfrm>
        </p:grpSpPr>
        <p:sp>
          <p:nvSpPr>
            <p:cNvPr id="330" name="Rectangle 329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31" name="Group 330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332" name="Rectangle 331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33" name="Group 332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334" name="Rectangle 33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335" name="Rectangle 334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195" name="Elbow Connector 194"/>
          <p:cNvCxnSpPr>
            <a:stCxn id="581" idx="3"/>
            <a:endCxn id="285" idx="1"/>
          </p:cNvCxnSpPr>
          <p:nvPr/>
        </p:nvCxnSpPr>
        <p:spPr>
          <a:xfrm flipV="1">
            <a:off x="5201181" y="3561569"/>
            <a:ext cx="149314" cy="843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6" name="Group 195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97" name="Rectangle 196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3" name="Rectangle 222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29" name="Group 228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30" name="Rectangle 229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33" name="Rectangle 232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34" name="Group 233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35" name="Rectangle 23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36" name="Rectangle 235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grpSp>
        <p:nvGrpSpPr>
          <p:cNvPr id="238" name="Group 237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239" name="Rectangle 238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40" name="Rectangle 239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41" name="Elbow Connector 240"/>
          <p:cNvCxnSpPr/>
          <p:nvPr/>
        </p:nvCxnSpPr>
        <p:spPr>
          <a:xfrm rot="16200000" flipH="1">
            <a:off x="3656289" y="3950577"/>
            <a:ext cx="755657" cy="57659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Elbow Connector 241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3" name="Group 242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244" name="Rectangle 243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5" name="Group 244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46" name="Rectangle 245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47" name="Rectangle 246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sp>
        <p:nvSpPr>
          <p:cNvPr id="194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"/>
          <a:stretch/>
        </p:blipFill>
        <p:spPr bwMode="auto">
          <a:xfrm>
            <a:off x="0" y="488311"/>
            <a:ext cx="9711383" cy="607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506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200" dirty="0">
                <a:ea typeface="Ebrima" panose="02000000000000000000" pitchFamily="2" charset="0"/>
              </a:rPr>
              <a:t>Sistema 8: Sistema de acarreo de aguas negras a tratamiento (</a:t>
            </a:r>
            <a:r>
              <a:rPr lang="es-CR" sz="1200" dirty="0" err="1">
                <a:ea typeface="Ebrima" panose="02000000000000000000" pitchFamily="2" charset="0"/>
              </a:rPr>
              <a:t>semi</a:t>
            </a:r>
            <a:r>
              <a:rPr lang="es-CR" sz="1200" dirty="0">
                <a:ea typeface="Ebrima" panose="02000000000000000000" pitchFamily="2" charset="0"/>
              </a:rPr>
              <a:t>)centralizado </a:t>
            </a:r>
          </a:p>
        </p:txBody>
      </p:sp>
      <p:grpSp>
        <p:nvGrpSpPr>
          <p:cNvPr id="153" name="Group 152"/>
          <p:cNvGrpSpPr/>
          <p:nvPr/>
        </p:nvGrpSpPr>
        <p:grpSpPr>
          <a:xfrm>
            <a:off x="2270058" y="3396789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43145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72648"/>
            <a:ext cx="152233" cy="2397738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72648"/>
            <a:ext cx="152234" cy="1027211"/>
          </a:xfrm>
          <a:prstGeom prst="bentConnector3">
            <a:avLst>
              <a:gd name="adj1" fmla="val 3748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3" name="Elbow Connector 492"/>
          <p:cNvCxnSpPr>
            <a:stCxn id="181" idx="3"/>
            <a:endCxn id="497" idx="1"/>
          </p:cNvCxnSpPr>
          <p:nvPr/>
        </p:nvCxnSpPr>
        <p:spPr>
          <a:xfrm flipV="1">
            <a:off x="1082470" y="5970386"/>
            <a:ext cx="7723219" cy="0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4" name="Group 493"/>
          <p:cNvGrpSpPr/>
          <p:nvPr/>
        </p:nvGrpSpPr>
        <p:grpSpPr>
          <a:xfrm>
            <a:off x="8805689" y="5790366"/>
            <a:ext cx="896267" cy="360040"/>
            <a:chOff x="6277169" y="944724"/>
            <a:chExt cx="896267" cy="360040"/>
          </a:xfrm>
        </p:grpSpPr>
        <p:sp>
          <p:nvSpPr>
            <p:cNvPr id="495" name="Rectangle 49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96" name="Group 49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97" name="Rectangle 4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498" name="Rectangle 4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>
            <a:off x="2129234" y="3572648"/>
            <a:ext cx="141566" cy="416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99728" y="2392607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283" idx="0"/>
          </p:cNvCxnSpPr>
          <p:nvPr/>
        </p:nvCxnSpPr>
        <p:spPr>
          <a:xfrm>
            <a:off x="1082470" y="2572627"/>
            <a:ext cx="4715291" cy="77457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62023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Pour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Cistern Flush Toilet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U.4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U.5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281" idx="1"/>
          </p:cNvCxnSpPr>
          <p:nvPr/>
        </p:nvCxnSpPr>
        <p:spPr>
          <a:xfrm flipV="1">
            <a:off x="3152800" y="3576377"/>
            <a:ext cx="2203771" cy="4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72648"/>
            <a:ext cx="152233" cy="1712033"/>
          </a:xfrm>
          <a:prstGeom prst="bentConnector3">
            <a:avLst>
              <a:gd name="adj1" fmla="val 3123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72648"/>
            <a:ext cx="150497" cy="353873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350495" y="3347204"/>
            <a:ext cx="896267" cy="459989"/>
            <a:chOff x="5350495" y="3281553"/>
            <a:chExt cx="896267" cy="556587"/>
          </a:xfrm>
        </p:grpSpPr>
        <p:sp>
          <p:nvSpPr>
            <p:cNvPr id="12" name="Rectangle 11"/>
            <p:cNvSpPr/>
            <p:nvPr/>
          </p:nvSpPr>
          <p:spPr>
            <a:xfrm>
              <a:off x="5922464" y="3284997"/>
              <a:ext cx="194501" cy="1578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5350495" y="3281553"/>
              <a:ext cx="896267" cy="556587"/>
              <a:chOff x="5326003" y="4868776"/>
              <a:chExt cx="896267" cy="694018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5326004" y="4894811"/>
                <a:ext cx="894530" cy="310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0" name="Group 279"/>
              <p:cNvGrpSpPr/>
              <p:nvPr/>
            </p:nvGrpSpPr>
            <p:grpSpPr>
              <a:xfrm>
                <a:off x="5326003" y="4868776"/>
                <a:ext cx="896267" cy="694018"/>
                <a:chOff x="5339037" y="3744393"/>
                <a:chExt cx="896267" cy="804267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82" name="Group 281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283" name="Rectangle 2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285" name="Rectangle 2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C.4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C.6</a:t>
                      </a:r>
                    </a:p>
                  </p:txBody>
                </p:sp>
                <p:sp>
                  <p:nvSpPr>
                    <p:cNvPr id="286" name="Rectangle 2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Simplified Sewer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Gravity Sewer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76805"/>
            <a:ext cx="317823" cy="6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2" idx="0"/>
          </p:cNvCxnSpPr>
          <p:nvPr/>
        </p:nvCxnSpPr>
        <p:spPr>
          <a:xfrm>
            <a:off x="1158587" y="2248602"/>
            <a:ext cx="4861128" cy="1101448"/>
          </a:xfrm>
          <a:prstGeom prst="bentConnector2">
            <a:avLst/>
          </a:prstGeom>
          <a:ln w="9525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593" idx="3"/>
          </p:cNvCxnSpPr>
          <p:nvPr/>
        </p:nvCxnSpPr>
        <p:spPr>
          <a:xfrm>
            <a:off x="1085297" y="1907174"/>
            <a:ext cx="72421" cy="341428"/>
          </a:xfrm>
          <a:prstGeom prst="bentConnector2">
            <a:avLst/>
          </a:prstGeom>
          <a:ln w="952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164" name="Rectangle 163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167" name="Group 166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171" name="Rectangle 170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173" name="Elbow Connector 172"/>
          <p:cNvCxnSpPr>
            <a:endCxn id="184" idx="1"/>
          </p:cNvCxnSpPr>
          <p:nvPr/>
        </p:nvCxnSpPr>
        <p:spPr>
          <a:xfrm>
            <a:off x="1085297" y="1907174"/>
            <a:ext cx="4266190" cy="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Elbow Connector 173"/>
          <p:cNvCxnSpPr/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5" name="Group 174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183" name="Rectangle 182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84" name="Rectangle 183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185" name="Elbow Connector 184"/>
          <p:cNvCxnSpPr/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6" name="Group 185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187" name="Rectangle 186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88" name="Group 187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189" name="Rectangle 188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190" name="Rectangle 189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191" name="Group 190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192" name="Rectangle 191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3" name="Rectangle 192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194" name="Rectangle 193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03" name="Group 202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04" name="Rectangle 203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06" name="Group 205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07" name="Rectangle 206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24" name="Group 223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25" name="Rectangle 22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26" name="Rectangle 225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sp>
        <p:nvSpPr>
          <p:cNvPr id="152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" y="464864"/>
            <a:ext cx="9844381" cy="598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398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339478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9: Sistema de alcantarillado con separador de orina</a:t>
            </a:r>
          </a:p>
        </p:txBody>
      </p:sp>
      <p:grpSp>
        <p:nvGrpSpPr>
          <p:cNvPr id="158" name="Group 157"/>
          <p:cNvGrpSpPr/>
          <p:nvPr/>
        </p:nvGrpSpPr>
        <p:grpSpPr>
          <a:xfrm>
            <a:off x="199729" y="5104661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5790366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3746074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3" y="5105088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620" idx="1"/>
          </p:cNvCxnSpPr>
          <p:nvPr/>
        </p:nvCxnSpPr>
        <p:spPr>
          <a:xfrm>
            <a:off x="1082471" y="3229503"/>
            <a:ext cx="150496" cy="343145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617" idx="1"/>
          </p:cNvCxnSpPr>
          <p:nvPr/>
        </p:nvCxnSpPr>
        <p:spPr>
          <a:xfrm flipV="1">
            <a:off x="1082471" y="3572648"/>
            <a:ext cx="152233" cy="2397738"/>
          </a:xfrm>
          <a:prstGeom prst="bentConnector3">
            <a:avLst>
              <a:gd name="adj1" fmla="val 24973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0" name="Group 149"/>
          <p:cNvGrpSpPr/>
          <p:nvPr/>
        </p:nvGrpSpPr>
        <p:grpSpPr>
          <a:xfrm>
            <a:off x="6560840" y="2564904"/>
            <a:ext cx="898003" cy="1742343"/>
            <a:chOff x="6560840" y="2564904"/>
            <a:chExt cx="898003" cy="1742343"/>
          </a:xfrm>
        </p:grpSpPr>
        <p:sp>
          <p:nvSpPr>
            <p:cNvPr id="633" name="Rectangle 632"/>
            <p:cNvSpPr/>
            <p:nvPr/>
          </p:nvSpPr>
          <p:spPr>
            <a:xfrm>
              <a:off x="6564585" y="3442857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83" name="Group 482"/>
            <p:cNvGrpSpPr/>
            <p:nvPr/>
          </p:nvGrpSpPr>
          <p:grpSpPr>
            <a:xfrm>
              <a:off x="6560840" y="2564904"/>
              <a:ext cx="898003" cy="1742343"/>
              <a:chOff x="6560840" y="1988840"/>
              <a:chExt cx="898003" cy="1742343"/>
            </a:xfrm>
          </p:grpSpPr>
          <p:sp>
            <p:nvSpPr>
              <p:cNvPr id="470" name="Rectangle 469"/>
              <p:cNvSpPr/>
              <p:nvPr/>
            </p:nvSpPr>
            <p:spPr>
              <a:xfrm>
                <a:off x="6890866" y="3601431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479" name="Rectangle 478"/>
              <p:cNvSpPr/>
              <p:nvPr/>
            </p:nvSpPr>
            <p:spPr>
              <a:xfrm>
                <a:off x="7027478" y="360288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396" name="Group 395"/>
              <p:cNvGrpSpPr/>
              <p:nvPr/>
            </p:nvGrpSpPr>
            <p:grpSpPr>
              <a:xfrm>
                <a:off x="6560840" y="1988840"/>
                <a:ext cx="898003" cy="1736991"/>
                <a:chOff x="4160912" y="1412429"/>
                <a:chExt cx="898003" cy="360040"/>
              </a:xfrm>
            </p:grpSpPr>
            <p:sp>
              <p:nvSpPr>
                <p:cNvPr id="397" name="Rectangle 396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398" name="Group 397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/>
                      <a:t>T.1</a:t>
                    </a:r>
                  </a:p>
                  <a:p>
                    <a:r>
                      <a:rPr lang="de-CH" sz="800" dirty="0"/>
                      <a:t>T.2</a:t>
                    </a:r>
                  </a:p>
                  <a:p>
                    <a:r>
                      <a:rPr lang="de-CH" sz="800" dirty="0"/>
                      <a:t>T.3</a:t>
                    </a:r>
                  </a:p>
                  <a:p>
                    <a:r>
                      <a:rPr lang="de-CH" sz="800" dirty="0"/>
                      <a:t>T.4</a:t>
                    </a:r>
                  </a:p>
                  <a:p>
                    <a:endParaRPr lang="de-CH" sz="800" dirty="0"/>
                  </a:p>
                  <a:p>
                    <a:r>
                      <a:rPr lang="de-CH" sz="800" dirty="0"/>
                      <a:t>T.5</a:t>
                    </a:r>
                  </a:p>
                  <a:p>
                    <a:r>
                      <a:rPr lang="de-CH" sz="800" dirty="0"/>
                      <a:t>T.6</a:t>
                    </a:r>
                  </a:p>
                  <a:p>
                    <a:r>
                      <a:rPr lang="de-CH" sz="800" dirty="0"/>
                      <a:t>T.7</a:t>
                    </a:r>
                  </a:p>
                  <a:p>
                    <a:r>
                      <a:rPr lang="de-CH" sz="800" dirty="0"/>
                      <a:t>T.8</a:t>
                    </a:r>
                  </a:p>
                  <a:p>
                    <a:r>
                      <a:rPr lang="de-CH" sz="800" dirty="0"/>
                      <a:t>T.9</a:t>
                    </a:r>
                  </a:p>
                  <a:p>
                    <a:r>
                      <a:rPr lang="de-CH" sz="800" dirty="0"/>
                      <a:t>T.10</a:t>
                    </a:r>
                  </a:p>
                  <a:p>
                    <a:r>
                      <a:rPr lang="de-CH" sz="800" dirty="0"/>
                      <a:t>T.11</a:t>
                    </a:r>
                  </a:p>
                  <a:p>
                    <a:r>
                      <a:rPr lang="de-CH" sz="800" dirty="0"/>
                      <a:t>T.12</a:t>
                    </a:r>
                    <a:endParaRPr lang="en-GB" sz="800" dirty="0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7200" rtlCol="0" anchor="t" anchorCtr="0"/>
                  <a:lstStyle/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Settler</a:t>
                    </a:r>
                  </a:p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Imhoff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Tank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ABR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Anaerobic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WSP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Aerated Pond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FWS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HSF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VF CW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Trickling Filter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UASB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Activated Sludge</a:t>
                    </a:r>
                  </a:p>
                </p:txBody>
              </p:sp>
            </p:grpSp>
          </p:grpSp>
        </p:grpSp>
      </p:grpSp>
      <p:grpSp>
        <p:nvGrpSpPr>
          <p:cNvPr id="420" name="Group 419"/>
          <p:cNvGrpSpPr/>
          <p:nvPr/>
        </p:nvGrpSpPr>
        <p:grpSpPr>
          <a:xfrm>
            <a:off x="8807426" y="319074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35" name="Elbow Connector 434"/>
          <p:cNvCxnSpPr>
            <a:stCxn id="209" idx="3"/>
            <a:endCxn id="428" idx="1"/>
          </p:cNvCxnSpPr>
          <p:nvPr/>
        </p:nvCxnSpPr>
        <p:spPr>
          <a:xfrm flipV="1">
            <a:off x="8665665" y="5284294"/>
            <a:ext cx="141761" cy="814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357315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617" idx="1"/>
          </p:cNvCxnSpPr>
          <p:nvPr/>
        </p:nvCxnSpPr>
        <p:spPr>
          <a:xfrm flipV="1">
            <a:off x="1082470" y="3572648"/>
            <a:ext cx="152234" cy="1027211"/>
          </a:xfrm>
          <a:prstGeom prst="bentConnector3">
            <a:avLst>
              <a:gd name="adj1" fmla="val 3748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5400000" flipH="1" flipV="1">
            <a:off x="6850861" y="4399069"/>
            <a:ext cx="187816" cy="127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6989268" y="4399995"/>
            <a:ext cx="1872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9" name="Elbow Connector 498"/>
          <p:cNvCxnSpPr>
            <a:stCxn id="619" idx="3"/>
            <a:endCxn id="154" idx="1"/>
          </p:cNvCxnSpPr>
          <p:nvPr/>
        </p:nvCxnSpPr>
        <p:spPr>
          <a:xfrm>
            <a:off x="2129234" y="3572648"/>
            <a:ext cx="141566" cy="416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5" name="Group 584"/>
          <p:cNvGrpSpPr/>
          <p:nvPr/>
        </p:nvGrpSpPr>
        <p:grpSpPr>
          <a:xfrm>
            <a:off x="199728" y="2392607"/>
            <a:ext cx="882742" cy="360467"/>
            <a:chOff x="2149453" y="2780491"/>
            <a:chExt cx="882742" cy="360467"/>
          </a:xfrm>
        </p:grpSpPr>
        <p:sp>
          <p:nvSpPr>
            <p:cNvPr id="586" name="Diamond 58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87" name="Group 58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88" name="Rectangle 58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589" name="Chord 58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590" name="Group 589"/>
          <p:cNvGrpSpPr/>
          <p:nvPr/>
        </p:nvGrpSpPr>
        <p:grpSpPr>
          <a:xfrm>
            <a:off x="202556" y="1726727"/>
            <a:ext cx="882742" cy="360467"/>
            <a:chOff x="2149453" y="2780491"/>
            <a:chExt cx="882742" cy="360467"/>
          </a:xfrm>
        </p:grpSpPr>
        <p:sp>
          <p:nvSpPr>
            <p:cNvPr id="591" name="Diamond 59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592" name="Group 59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593" name="Rectangle 59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94" name="Chord 59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605" name="Group 604"/>
          <p:cNvGrpSpPr/>
          <p:nvPr/>
        </p:nvGrpSpPr>
        <p:grpSpPr>
          <a:xfrm>
            <a:off x="8815116" y="1722016"/>
            <a:ext cx="896267" cy="360040"/>
            <a:chOff x="6277169" y="944724"/>
            <a:chExt cx="896267" cy="360040"/>
          </a:xfrm>
        </p:grpSpPr>
        <p:sp>
          <p:nvSpPr>
            <p:cNvPr id="606" name="Rectangle 60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607" name="Group 606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608" name="Rectangle 6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609" name="Rectangle 6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610" name="Elbow Connector 609"/>
          <p:cNvCxnSpPr>
            <a:stCxn id="586" idx="3"/>
            <a:endCxn id="283" idx="0"/>
          </p:cNvCxnSpPr>
          <p:nvPr/>
        </p:nvCxnSpPr>
        <p:spPr>
          <a:xfrm>
            <a:off x="1082470" y="2572627"/>
            <a:ext cx="4715291" cy="774577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3" name="Group 612"/>
          <p:cNvGrpSpPr/>
          <p:nvPr/>
        </p:nvGrpSpPr>
        <p:grpSpPr>
          <a:xfrm>
            <a:off x="1232967" y="3262023"/>
            <a:ext cx="896268" cy="621250"/>
            <a:chOff x="3296816" y="2475908"/>
            <a:chExt cx="896268" cy="796161"/>
          </a:xfrm>
        </p:grpSpPr>
        <p:sp>
          <p:nvSpPr>
            <p:cNvPr id="614" name="Rectangle 613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615" name="Rectangle 614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617" name="Rectangle 616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618" name="Group 617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619" name="Rectangle 618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BDBD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Urine-Diverting Flush Toilet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Urinal</a:t>
                  </a:r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CC0000"/>
                </a:solidFill>
                <a:ln w="9525">
                  <a:solidFill>
                    <a:srgbClr val="CC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46800" bIns="46800" rtlCol="0" anchor="t" anchorCtr="0"/>
                <a:lstStyle/>
                <a:p>
                  <a:r>
                    <a:rPr lang="de-CH" sz="800" dirty="0"/>
                    <a:t>U.6</a:t>
                  </a:r>
                </a:p>
                <a:p>
                  <a:endParaRPr lang="de-CH" sz="800" dirty="0"/>
                </a:p>
                <a:p>
                  <a:endParaRPr lang="de-CH" sz="600" dirty="0"/>
                </a:p>
                <a:p>
                  <a:r>
                    <a:rPr lang="de-CH" sz="800" dirty="0"/>
                    <a:t>U.3</a:t>
                  </a:r>
                  <a:endParaRPr lang="en-GB" sz="800" dirty="0"/>
                </a:p>
              </p:txBody>
            </p:sp>
          </p:grpSp>
        </p:grpSp>
      </p:grpSp>
      <p:cxnSp>
        <p:nvCxnSpPr>
          <p:cNvPr id="621" name="Elbow Connector 620"/>
          <p:cNvCxnSpPr>
            <a:stCxn id="154" idx="3"/>
            <a:endCxn id="281" idx="1"/>
          </p:cNvCxnSpPr>
          <p:nvPr/>
        </p:nvCxnSpPr>
        <p:spPr>
          <a:xfrm flipV="1">
            <a:off x="3152800" y="3576377"/>
            <a:ext cx="2203771" cy="4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2" name="Elbow Connector 621"/>
          <p:cNvCxnSpPr>
            <a:stCxn id="159" idx="3"/>
            <a:endCxn id="617" idx="1"/>
          </p:cNvCxnSpPr>
          <p:nvPr/>
        </p:nvCxnSpPr>
        <p:spPr>
          <a:xfrm flipV="1">
            <a:off x="1082471" y="3572648"/>
            <a:ext cx="152233" cy="1712033"/>
          </a:xfrm>
          <a:prstGeom prst="bentConnector3">
            <a:avLst>
              <a:gd name="adj1" fmla="val 3123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Elbow Connector 622"/>
          <p:cNvCxnSpPr>
            <a:stCxn id="201" idx="3"/>
            <a:endCxn id="620" idx="1"/>
          </p:cNvCxnSpPr>
          <p:nvPr/>
        </p:nvCxnSpPr>
        <p:spPr>
          <a:xfrm flipV="1">
            <a:off x="1082470" y="3572648"/>
            <a:ext cx="150497" cy="353873"/>
          </a:xfrm>
          <a:prstGeom prst="bentConnector3">
            <a:avLst>
              <a:gd name="adj1" fmla="val 3101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8" name="Elbow Connector 627"/>
          <p:cNvCxnSpPr>
            <a:stCxn id="627" idx="3"/>
            <a:endCxn id="209" idx="1"/>
          </p:cNvCxnSpPr>
          <p:nvPr/>
        </p:nvCxnSpPr>
        <p:spPr>
          <a:xfrm flipV="1">
            <a:off x="7458499" y="5285108"/>
            <a:ext cx="325166" cy="1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4" name="Elbow Connector 633"/>
          <p:cNvCxnSpPr>
            <a:stCxn id="633" idx="3"/>
            <a:endCxn id="214" idx="1"/>
          </p:cNvCxnSpPr>
          <p:nvPr/>
        </p:nvCxnSpPr>
        <p:spPr>
          <a:xfrm flipV="1">
            <a:off x="7457107" y="3574809"/>
            <a:ext cx="326559" cy="262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/>
          <p:cNvGrpSpPr/>
          <p:nvPr/>
        </p:nvGrpSpPr>
        <p:grpSpPr>
          <a:xfrm>
            <a:off x="5350495" y="3347204"/>
            <a:ext cx="896267" cy="459989"/>
            <a:chOff x="5350495" y="3281553"/>
            <a:chExt cx="896267" cy="556587"/>
          </a:xfrm>
        </p:grpSpPr>
        <p:sp>
          <p:nvSpPr>
            <p:cNvPr id="12" name="Rectangle 11"/>
            <p:cNvSpPr/>
            <p:nvPr/>
          </p:nvSpPr>
          <p:spPr>
            <a:xfrm>
              <a:off x="5922464" y="3284997"/>
              <a:ext cx="194501" cy="1578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8" name="Group 277"/>
            <p:cNvGrpSpPr/>
            <p:nvPr/>
          </p:nvGrpSpPr>
          <p:grpSpPr>
            <a:xfrm>
              <a:off x="5350495" y="3281553"/>
              <a:ext cx="896267" cy="556587"/>
              <a:chOff x="5326003" y="4868776"/>
              <a:chExt cx="896267" cy="694018"/>
            </a:xfrm>
          </p:grpSpPr>
          <p:sp>
            <p:nvSpPr>
              <p:cNvPr id="279" name="Rectangle 278"/>
              <p:cNvSpPr/>
              <p:nvPr/>
            </p:nvSpPr>
            <p:spPr>
              <a:xfrm>
                <a:off x="5326004" y="4894811"/>
                <a:ext cx="894530" cy="31086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80" name="Group 279"/>
              <p:cNvGrpSpPr/>
              <p:nvPr/>
            </p:nvGrpSpPr>
            <p:grpSpPr>
              <a:xfrm>
                <a:off x="5326003" y="4868776"/>
                <a:ext cx="896267" cy="694018"/>
                <a:chOff x="5339037" y="3744393"/>
                <a:chExt cx="896267" cy="804267"/>
              </a:xfrm>
            </p:grpSpPr>
            <p:sp>
              <p:nvSpPr>
                <p:cNvPr id="281" name="Rectangle 280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82" name="Group 281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283" name="Rectangle 2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84" name="Group 2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285" name="Rectangle 2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C.4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C.6</a:t>
                      </a:r>
                    </a:p>
                  </p:txBody>
                </p:sp>
                <p:sp>
                  <p:nvSpPr>
                    <p:cNvPr id="286" name="Rectangle 2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Simplified Sewer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Gravity Sewer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94" name="Elbow Connector 293"/>
          <p:cNvCxnSpPr>
            <a:stCxn id="286" idx="3"/>
            <a:endCxn id="633" idx="1"/>
          </p:cNvCxnSpPr>
          <p:nvPr/>
        </p:nvCxnSpPr>
        <p:spPr>
          <a:xfrm>
            <a:off x="6246762" y="3576805"/>
            <a:ext cx="317823" cy="63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Elbow Connector 222"/>
          <p:cNvCxnSpPr>
            <a:endCxn id="12" idx="0"/>
          </p:cNvCxnSpPr>
          <p:nvPr/>
        </p:nvCxnSpPr>
        <p:spPr>
          <a:xfrm>
            <a:off x="1158587" y="2248602"/>
            <a:ext cx="4861128" cy="1101448"/>
          </a:xfrm>
          <a:prstGeom prst="bentConnector2">
            <a:avLst/>
          </a:prstGeom>
          <a:ln w="9525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Elbow Connector 128"/>
          <p:cNvCxnSpPr>
            <a:stCxn id="593" idx="3"/>
          </p:cNvCxnSpPr>
          <p:nvPr/>
        </p:nvCxnSpPr>
        <p:spPr>
          <a:xfrm>
            <a:off x="1085297" y="1907174"/>
            <a:ext cx="72421" cy="341428"/>
          </a:xfrm>
          <a:prstGeom prst="bentConnector2">
            <a:avLst/>
          </a:prstGeom>
          <a:ln w="9525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3" name="Group 162"/>
          <p:cNvGrpSpPr/>
          <p:nvPr/>
        </p:nvGrpSpPr>
        <p:grpSpPr>
          <a:xfrm>
            <a:off x="2270800" y="3395889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Brownwater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331802" y="5444205"/>
            <a:ext cx="903887" cy="708399"/>
            <a:chOff x="5331802" y="5444205"/>
            <a:chExt cx="903887" cy="708399"/>
          </a:xfrm>
        </p:grpSpPr>
        <p:sp>
          <p:nvSpPr>
            <p:cNvPr id="9" name="Rectangle 8"/>
            <p:cNvSpPr/>
            <p:nvPr/>
          </p:nvSpPr>
          <p:spPr>
            <a:xfrm>
              <a:off x="5339422" y="5844722"/>
              <a:ext cx="896267" cy="2445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5331802" y="5444205"/>
              <a:ext cx="896267" cy="708399"/>
              <a:chOff x="5339037" y="3744393"/>
              <a:chExt cx="896267" cy="80426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5339038" y="3744393"/>
                <a:ext cx="894530" cy="360253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173" name="Group 172"/>
              <p:cNvGrpSpPr/>
              <p:nvPr/>
            </p:nvGrpSpPr>
            <p:grpSpPr>
              <a:xfrm>
                <a:off x="5339037" y="3744393"/>
                <a:ext cx="896267" cy="804267"/>
                <a:chOff x="5339037" y="3744393"/>
                <a:chExt cx="896267" cy="804267"/>
              </a:xfrm>
            </p:grpSpPr>
            <p:sp>
              <p:nvSpPr>
                <p:cNvPr id="174" name="Rectangle 173"/>
                <p:cNvSpPr/>
                <p:nvPr/>
              </p:nvSpPr>
              <p:spPr>
                <a:xfrm>
                  <a:off x="5345113" y="3746497"/>
                  <a:ext cx="888455" cy="79718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175" name="Group 174"/>
                <p:cNvGrpSpPr/>
                <p:nvPr/>
              </p:nvGrpSpPr>
              <p:grpSpPr>
                <a:xfrm>
                  <a:off x="5339037" y="3744393"/>
                  <a:ext cx="896267" cy="804267"/>
                  <a:chOff x="3010520" y="1410534"/>
                  <a:chExt cx="896267" cy="362282"/>
                </a:xfrm>
              </p:grpSpPr>
              <p:sp>
                <p:nvSpPr>
                  <p:cNvPr id="183" name="Rectangle 182"/>
                  <p:cNvSpPr/>
                  <p:nvPr/>
                </p:nvSpPr>
                <p:spPr>
                  <a:xfrm>
                    <a:off x="3010521" y="1410534"/>
                    <a:ext cx="894530" cy="360040"/>
                  </a:xfrm>
                  <a:prstGeom prst="rect">
                    <a:avLst/>
                  </a:prstGeom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184" name="Group 183"/>
                  <p:cNvGrpSpPr/>
                  <p:nvPr/>
                </p:nvGrpSpPr>
                <p:grpSpPr>
                  <a:xfrm>
                    <a:off x="3010520" y="1411345"/>
                    <a:ext cx="896267" cy="361471"/>
                    <a:chOff x="1234157" y="1483353"/>
                    <a:chExt cx="896267" cy="361471"/>
                  </a:xfrm>
                </p:grpSpPr>
                <p:sp>
                  <p:nvSpPr>
                    <p:cNvPr id="185" name="Rectangle 184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FCD900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C.1</a:t>
                      </a:r>
                    </a:p>
                    <a:p>
                      <a:endParaRPr lang="de-CH" sz="800" dirty="0">
                        <a:solidFill>
                          <a:schemeClr val="tx1"/>
                        </a:solidFill>
                      </a:endParaRPr>
                    </a:p>
                    <a:p>
                      <a:endParaRPr lang="de-CH" sz="1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de-CH" sz="800" dirty="0">
                          <a:solidFill>
                            <a:schemeClr val="tx1"/>
                          </a:solidFill>
                        </a:rPr>
                        <a:t>C.3</a:t>
                      </a:r>
                    </a:p>
                  </p:txBody>
                </p:sp>
                <p:sp>
                  <p:nvSpPr>
                    <p:cNvPr id="186" name="Rectangle 185"/>
                    <p:cNvSpPr/>
                    <p:nvPr/>
                  </p:nvSpPr>
                  <p:spPr>
                    <a:xfrm>
                      <a:off x="1481829" y="1483353"/>
                      <a:ext cx="648595" cy="360040"/>
                    </a:xfrm>
                    <a:prstGeom prst="rect">
                      <a:avLst/>
                    </a:prstGeom>
                    <a:solidFill>
                      <a:srgbClr val="FFF19F"/>
                    </a:solidFill>
                    <a:ln w="9525">
                      <a:solidFill>
                        <a:srgbClr val="FFD9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252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Jerrycan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Tank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Motorized Emptying and Transport</a:t>
                      </a:r>
                    </a:p>
                    <a:p>
                      <a:endParaRPr lang="en-GB" sz="70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87" name="Group 186"/>
          <p:cNvGrpSpPr/>
          <p:nvPr/>
        </p:nvGrpSpPr>
        <p:grpSpPr>
          <a:xfrm>
            <a:off x="2261173" y="5792043"/>
            <a:ext cx="882742" cy="360467"/>
            <a:chOff x="2149453" y="2780491"/>
            <a:chExt cx="882742" cy="360467"/>
          </a:xfrm>
        </p:grpSpPr>
        <p:sp>
          <p:nvSpPr>
            <p:cNvPr id="188" name="Diamond 187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9" name="Group 188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191" name="Chord 190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2" name="Group 191"/>
          <p:cNvGrpSpPr/>
          <p:nvPr/>
        </p:nvGrpSpPr>
        <p:grpSpPr>
          <a:xfrm>
            <a:off x="3275853" y="5793725"/>
            <a:ext cx="896267" cy="360040"/>
            <a:chOff x="1856656" y="1433484"/>
            <a:chExt cx="896267" cy="360040"/>
          </a:xfrm>
        </p:grpSpPr>
        <p:sp>
          <p:nvSpPr>
            <p:cNvPr id="193" name="Rectangle 192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194" name="Group 193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195" name="Rectangle 19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Storage Tank </a:t>
                </a:r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S.1</a:t>
                </a:r>
                <a:endParaRPr lang="en-GB" sz="800" dirty="0"/>
              </a:p>
            </p:txBody>
          </p:sp>
        </p:grpSp>
      </p:grpSp>
      <p:grpSp>
        <p:nvGrpSpPr>
          <p:cNvPr id="197" name="Group 196"/>
          <p:cNvGrpSpPr/>
          <p:nvPr/>
        </p:nvGrpSpPr>
        <p:grpSpPr>
          <a:xfrm>
            <a:off x="4315757" y="5791006"/>
            <a:ext cx="882742" cy="360467"/>
            <a:chOff x="2149453" y="2780491"/>
            <a:chExt cx="882742" cy="360467"/>
          </a:xfrm>
        </p:grpSpPr>
        <p:sp>
          <p:nvSpPr>
            <p:cNvPr id="203" name="Diamond 20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5" name="Rectangle 20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Stored Urine</a:t>
                </a:r>
              </a:p>
            </p:txBody>
          </p:sp>
          <p:sp>
            <p:nvSpPr>
              <p:cNvPr id="206" name="Chord 20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07" name="Elbow Connector 206"/>
          <p:cNvCxnSpPr>
            <a:stCxn id="188" idx="3"/>
            <a:endCxn id="196" idx="1"/>
          </p:cNvCxnSpPr>
          <p:nvPr/>
        </p:nvCxnSpPr>
        <p:spPr>
          <a:xfrm>
            <a:off x="3143915" y="5972063"/>
            <a:ext cx="131938" cy="1682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Elbow Connector 223"/>
          <p:cNvCxnSpPr>
            <a:stCxn id="193" idx="3"/>
            <a:endCxn id="203" idx="1"/>
          </p:cNvCxnSpPr>
          <p:nvPr/>
        </p:nvCxnSpPr>
        <p:spPr>
          <a:xfrm flipV="1">
            <a:off x="4172120" y="5971026"/>
            <a:ext cx="144379" cy="2719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Elbow Connector 224"/>
          <p:cNvCxnSpPr>
            <a:stCxn id="203" idx="3"/>
            <a:endCxn id="9" idx="1"/>
          </p:cNvCxnSpPr>
          <p:nvPr/>
        </p:nvCxnSpPr>
        <p:spPr>
          <a:xfrm flipV="1">
            <a:off x="5198499" y="5966992"/>
            <a:ext cx="140923" cy="4034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6" name="Group 225"/>
          <p:cNvGrpSpPr/>
          <p:nvPr/>
        </p:nvGrpSpPr>
        <p:grpSpPr>
          <a:xfrm>
            <a:off x="8815116" y="5786670"/>
            <a:ext cx="896267" cy="360040"/>
            <a:chOff x="6277169" y="944724"/>
            <a:chExt cx="896267" cy="360040"/>
          </a:xfrm>
        </p:grpSpPr>
        <p:sp>
          <p:nvSpPr>
            <p:cNvPr id="227" name="Rectangle 226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29" name="Group 228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30" name="Rectangle 22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D.2</a:t>
                </a:r>
                <a:endParaRPr lang="en-GB" sz="800" dirty="0"/>
              </a:p>
            </p:txBody>
          </p:sp>
          <p:sp>
            <p:nvSpPr>
              <p:cNvPr id="231" name="Rectangle 23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cxnSp>
        <p:nvCxnSpPr>
          <p:cNvPr id="232" name="Elbow Connector 231"/>
          <p:cNvCxnSpPr>
            <a:stCxn id="9" idx="3"/>
            <a:endCxn id="230" idx="1"/>
          </p:cNvCxnSpPr>
          <p:nvPr/>
        </p:nvCxnSpPr>
        <p:spPr>
          <a:xfrm flipV="1">
            <a:off x="6235689" y="5966690"/>
            <a:ext cx="2579427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Elbow Connector 232"/>
          <p:cNvCxnSpPr>
            <a:stCxn id="614" idx="2"/>
            <a:endCxn id="188" idx="1"/>
          </p:cNvCxnSpPr>
          <p:nvPr/>
        </p:nvCxnSpPr>
        <p:spPr>
          <a:xfrm rot="16200000" flipH="1">
            <a:off x="924818" y="4634966"/>
            <a:ext cx="2100514" cy="573679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2" name="Group 241"/>
          <p:cNvGrpSpPr/>
          <p:nvPr/>
        </p:nvGrpSpPr>
        <p:grpSpPr>
          <a:xfrm>
            <a:off x="6349429" y="2564092"/>
            <a:ext cx="104868" cy="1723270"/>
            <a:chOff x="5424195" y="3656888"/>
            <a:chExt cx="112489" cy="1659079"/>
          </a:xfrm>
        </p:grpSpPr>
        <p:sp>
          <p:nvSpPr>
            <p:cNvPr id="243" name="Rectangle 242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44" name="Group 243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46" name="Group 245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247" name="Rectangle 246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248" name="Rectangle 247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cxnSp>
        <p:nvCxnSpPr>
          <p:cNvPr id="234" name="Elbow Connector 233"/>
          <p:cNvCxnSpPr>
            <a:endCxn id="239" idx="1"/>
          </p:cNvCxnSpPr>
          <p:nvPr/>
        </p:nvCxnSpPr>
        <p:spPr>
          <a:xfrm>
            <a:off x="1085297" y="1907174"/>
            <a:ext cx="4266190" cy="4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Elbow Connector 234"/>
          <p:cNvCxnSpPr/>
          <p:nvPr/>
        </p:nvCxnSpPr>
        <p:spPr>
          <a:xfrm flipV="1">
            <a:off x="6255544" y="1902036"/>
            <a:ext cx="255957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6" name="Group 235"/>
          <p:cNvGrpSpPr/>
          <p:nvPr/>
        </p:nvGrpSpPr>
        <p:grpSpPr>
          <a:xfrm>
            <a:off x="5351487" y="1727194"/>
            <a:ext cx="894531" cy="360040"/>
            <a:chOff x="8399811" y="2101152"/>
            <a:chExt cx="894531" cy="360040"/>
          </a:xfrm>
        </p:grpSpPr>
        <p:sp>
          <p:nvSpPr>
            <p:cNvPr id="238" name="Rectangle 23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39" name="Rectangle 23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grpSp>
        <p:nvGrpSpPr>
          <p:cNvPr id="240" name="Group 239"/>
          <p:cNvGrpSpPr/>
          <p:nvPr/>
        </p:nvGrpSpPr>
        <p:grpSpPr>
          <a:xfrm>
            <a:off x="8807426" y="4973322"/>
            <a:ext cx="896267" cy="612420"/>
            <a:chOff x="6277169" y="944724"/>
            <a:chExt cx="896267" cy="360041"/>
          </a:xfrm>
        </p:grpSpPr>
        <p:sp>
          <p:nvSpPr>
            <p:cNvPr id="241" name="Rectangle 24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9" name="Group 248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250" name="Rectangle 24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548152" y="2564904"/>
            <a:ext cx="104882" cy="1727848"/>
            <a:chOff x="5634824" y="3660265"/>
            <a:chExt cx="180049" cy="1659079"/>
          </a:xfrm>
        </p:grpSpPr>
        <p:sp>
          <p:nvSpPr>
            <p:cNvPr id="253" name="Rectangle 252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4" name="Group 253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55" name="Rectangle 254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257" name="Group 256"/>
          <p:cNvGrpSpPr/>
          <p:nvPr/>
        </p:nvGrpSpPr>
        <p:grpSpPr>
          <a:xfrm>
            <a:off x="6562576" y="4493612"/>
            <a:ext cx="898276" cy="1383660"/>
            <a:chOff x="6562576" y="4493612"/>
            <a:chExt cx="898276" cy="1383660"/>
          </a:xfrm>
        </p:grpSpPr>
        <p:sp>
          <p:nvSpPr>
            <p:cNvPr id="258" name="Rectangle 257"/>
            <p:cNvSpPr/>
            <p:nvPr/>
          </p:nvSpPr>
          <p:spPr>
            <a:xfrm>
              <a:off x="6564585" y="4738518"/>
              <a:ext cx="892522" cy="269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9" name="Rectangle 258"/>
            <p:cNvSpPr/>
            <p:nvPr/>
          </p:nvSpPr>
          <p:spPr>
            <a:xfrm>
              <a:off x="6567743" y="5444205"/>
              <a:ext cx="892522" cy="218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0" name="Rectangle 259"/>
            <p:cNvSpPr/>
            <p:nvPr/>
          </p:nvSpPr>
          <p:spPr>
            <a:xfrm>
              <a:off x="6565977" y="5146450"/>
              <a:ext cx="892522" cy="27731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61" name="Group 260"/>
            <p:cNvGrpSpPr/>
            <p:nvPr/>
          </p:nvGrpSpPr>
          <p:grpSpPr>
            <a:xfrm>
              <a:off x="6562576" y="4493612"/>
              <a:ext cx="898276" cy="1383660"/>
              <a:chOff x="6562576" y="4493612"/>
              <a:chExt cx="898276" cy="1383660"/>
            </a:xfrm>
          </p:grpSpPr>
          <p:sp>
            <p:nvSpPr>
              <p:cNvPr id="262" name="Rectangle 261"/>
              <p:cNvSpPr/>
              <p:nvPr/>
            </p:nvSpPr>
            <p:spPr>
              <a:xfrm>
                <a:off x="6889596" y="4493612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263" name="Rectangle 262"/>
              <p:cNvSpPr/>
              <p:nvPr/>
            </p:nvSpPr>
            <p:spPr>
              <a:xfrm>
                <a:off x="7029244" y="4494509"/>
                <a:ext cx="109076" cy="128301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64" name="Group 263"/>
              <p:cNvGrpSpPr/>
              <p:nvPr/>
            </p:nvGrpSpPr>
            <p:grpSpPr>
              <a:xfrm>
                <a:off x="6562576" y="4494509"/>
                <a:ext cx="898276" cy="1382763"/>
                <a:chOff x="6562576" y="3858461"/>
                <a:chExt cx="898276" cy="1382763"/>
              </a:xfrm>
            </p:grpSpPr>
            <p:sp>
              <p:nvSpPr>
                <p:cNvPr id="265" name="Rectangle 264"/>
                <p:cNvSpPr/>
                <p:nvPr/>
              </p:nvSpPr>
              <p:spPr>
                <a:xfrm>
                  <a:off x="6562576" y="4490816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sp>
              <p:nvSpPr>
                <p:cNvPr id="266" name="Rectangle 265"/>
                <p:cNvSpPr/>
                <p:nvPr/>
              </p:nvSpPr>
              <p:spPr>
                <a:xfrm>
                  <a:off x="6562576" y="3880842"/>
                  <a:ext cx="896267" cy="221628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CH"/>
                </a:p>
              </p:txBody>
            </p:sp>
            <p:grpSp>
              <p:nvGrpSpPr>
                <p:cNvPr id="267" name="Group 266"/>
                <p:cNvGrpSpPr/>
                <p:nvPr/>
              </p:nvGrpSpPr>
              <p:grpSpPr>
                <a:xfrm>
                  <a:off x="6562849" y="3858461"/>
                  <a:ext cx="898003" cy="1382763"/>
                  <a:chOff x="4160912" y="1412429"/>
                  <a:chExt cx="898003" cy="360040"/>
                </a:xfrm>
              </p:grpSpPr>
              <p:sp>
                <p:nvSpPr>
                  <p:cNvPr id="268" name="Rectangle 267"/>
                  <p:cNvSpPr/>
                  <p:nvPr/>
                </p:nvSpPr>
                <p:spPr>
                  <a:xfrm>
                    <a:off x="4160912" y="1415018"/>
                    <a:ext cx="896267" cy="355556"/>
                  </a:xfrm>
                  <a:prstGeom prst="rect">
                    <a:avLst/>
                  </a:prstGeom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de-CH"/>
                  </a:p>
                </p:txBody>
              </p:sp>
              <p:grpSp>
                <p:nvGrpSpPr>
                  <p:cNvPr id="269" name="Group 268"/>
                  <p:cNvGrpSpPr/>
                  <p:nvPr/>
                </p:nvGrpSpPr>
                <p:grpSpPr>
                  <a:xfrm>
                    <a:off x="4162648" y="1412429"/>
                    <a:ext cx="896267" cy="360040"/>
                    <a:chOff x="1234157" y="1484784"/>
                    <a:chExt cx="896267" cy="360040"/>
                  </a:xfrm>
                </p:grpSpPr>
                <p:sp>
                  <p:nvSpPr>
                    <p:cNvPr id="270" name="Rectangle 269"/>
                    <p:cNvSpPr/>
                    <p:nvPr/>
                  </p:nvSpPr>
                  <p:spPr>
                    <a:xfrm>
                      <a:off x="1234157" y="1484784"/>
                      <a:ext cx="247673" cy="360040"/>
                    </a:xfrm>
                    <a:prstGeom prst="rect">
                      <a:avLst/>
                    </a:prstGeom>
                    <a:solidFill>
                      <a:srgbClr val="66BD57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46800" tIns="46800" rIns="0" bIns="46800" rtlCol="0" anchor="t" anchorCtr="0"/>
                    <a:lstStyle/>
                    <a:p>
                      <a:r>
                        <a:rPr lang="de-CH" sz="800" dirty="0"/>
                        <a:t>T.13</a:t>
                      </a:r>
                    </a:p>
                    <a:p>
                      <a:endParaRPr lang="de-CH" sz="800" dirty="0"/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T.14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T.15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T.16</a:t>
                      </a:r>
                    </a:p>
                    <a:p>
                      <a:endParaRPr lang="de-CH" sz="800" dirty="0"/>
                    </a:p>
                    <a:p>
                      <a:r>
                        <a:rPr lang="de-CH" sz="800" dirty="0"/>
                        <a:t>T.17</a:t>
                      </a:r>
                    </a:p>
                  </p:txBody>
                </p:sp>
                <p:sp>
                  <p:nvSpPr>
                    <p:cNvPr id="271" name="Rectangle 270"/>
                    <p:cNvSpPr/>
                    <p:nvPr/>
                  </p:nvSpPr>
                  <p:spPr>
                    <a:xfrm>
                      <a:off x="1481829" y="1484784"/>
                      <a:ext cx="648595" cy="360040"/>
                    </a:xfrm>
                    <a:prstGeom prst="rect">
                      <a:avLst/>
                    </a:prstGeom>
                    <a:solidFill>
                      <a:srgbClr val="D0FFB9"/>
                    </a:solidFill>
                    <a:ln w="9525">
                      <a:solidFill>
                        <a:srgbClr val="66BD57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lIns="36000" rIns="0" rtlCol="0" anchor="t" anchorCtr="0"/>
                    <a:lstStyle/>
                    <a:p>
                      <a:r>
                        <a:rPr lang="en-GB" sz="800" dirty="0" err="1">
                          <a:solidFill>
                            <a:schemeClr val="tx1"/>
                          </a:solidFill>
                        </a:rPr>
                        <a:t>Sedimen-tation</a:t>
                      </a:r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 / Thickening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Unplanted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Planted Drying Beds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Co-Composting</a:t>
                      </a:r>
                    </a:p>
                    <a:p>
                      <a:r>
                        <a:rPr lang="en-GB" sz="800" dirty="0">
                          <a:solidFill>
                            <a:schemeClr val="tx1"/>
                          </a:solidFill>
                        </a:rPr>
                        <a:t>Biogas Reactor</a:t>
                      </a:r>
                    </a:p>
                  </p:txBody>
                </p:sp>
              </p:grpSp>
            </p:grpSp>
          </p:grpSp>
        </p:grpSp>
      </p:grp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" y="488896"/>
            <a:ext cx="9890448" cy="6179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2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24894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72480" y="1268760"/>
            <a:ext cx="9361040" cy="2592288"/>
          </a:xfrm>
          <a:solidFill>
            <a:srgbClr val="FFFFFF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Esta herramienta se elaboró con base en la segunda edición del </a:t>
            </a:r>
            <a:r>
              <a:rPr lang="es-CR" sz="1700" i="1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Compendio de Sistemas y Tecnologías de Saneamiento.</a:t>
            </a:r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 Puede usarla para realizar las siguientes acciones: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Copiar y pegar elementos gráficos, previamente elaborados, para dibujar su sistema. Por ejemplo, para productos, tecnologías y flechas véanse diapositivas 4 a 6; para esquema vacío, diapositiva 3.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Agregar o eliminar elementos para editar los sistemas 1 al 9 del compendio, cambiar la posición de los elementos (véanse diapositivas 7 a 16), etcétera.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  <a:p>
            <a:r>
              <a:rPr lang="es-CR" sz="17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Imprimir el sistema personalizado para incluirlo en un informe o usarlo en una presentación.</a:t>
            </a:r>
            <a:endParaRPr lang="es-CR" sz="1700" dirty="0">
              <a:solidFill>
                <a:srgbClr val="122B4A"/>
              </a:solidFill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822051"/>
          </a:xfrm>
          <a:ln>
            <a:noFill/>
          </a:ln>
        </p:spPr>
        <p:txBody>
          <a:bodyPr tIns="0" bIns="36000">
            <a:normAutofit fontScale="90000"/>
          </a:bodyPr>
          <a:lstStyle/>
          <a:p>
            <a:pPr marL="88900"/>
            <a:r>
              <a:rPr lang="es-CR" sz="3200" dirty="0"/>
              <a:t>Cómo usar la herramienta de dibujo del sistema de saneamiento</a:t>
            </a:r>
            <a:endParaRPr lang="es-CR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93500" y="1136209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lowchart: Process 6"/>
          <p:cNvSpPr/>
          <p:nvPr/>
        </p:nvSpPr>
        <p:spPr>
          <a:xfrm>
            <a:off x="344488" y="3789040"/>
            <a:ext cx="9289032" cy="2880320"/>
          </a:xfrm>
          <a:prstGeom prst="flowChartProcess">
            <a:avLst/>
          </a:prstGeom>
          <a:solidFill>
            <a:schemeClr val="bg1"/>
          </a:solidFill>
          <a:ln>
            <a:solidFill>
              <a:srgbClr val="122B4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/>
            <a:r>
              <a:rPr lang="es-CR" sz="15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Sugerencias</a:t>
            </a:r>
          </a:p>
          <a:p>
            <a:pPr marL="88900"/>
            <a:endParaRPr lang="es-CR" sz="600" b="1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Si usa su sistema en una presentación PowerPoint, puede agregar animaciones a sus elementos (por ejemplo, elaborar una secuencia de “Interface con el usuario” a “Uso o disposición final”).</a:t>
            </a: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Si desea editar un cuadro de tecnología (por ejemplo, en los sistemas 1 al 9), primero puede </a:t>
            </a:r>
            <a:r>
              <a:rPr lang="es-CR" sz="1500" i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desagrupar</a:t>
            </a:r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 el objeto: dé clic derecho en el cuadro y elija “Agrupar” &gt; “Desagrupar”.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Algunas sugerencias para usuarios de Windows son las siguientes: 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Para duplicar un elemento mantenga presionada la tecla “Ctrl” y arrástrelo; después suelte el </a:t>
            </a:r>
            <a:r>
              <a:rPr lang="es-CR" sz="1500" i="1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mouse</a:t>
            </a:r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. O simplemente presione las teclas Ctrl + D.</a:t>
            </a:r>
          </a:p>
          <a:p>
            <a:pPr marL="88900" indent="358775"/>
            <a:endParaRPr lang="es-CR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CR" sz="15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Puede mover un elemento oprimiendo las flechas del teclado. Para desplazamientos más pequeños y precisos, mantenga presionada la tecla Ctrl mientras pulsa las flechas del teclado.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7183" y="4132311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6496" y="4581128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16496" y="5445224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33336" y="6021288"/>
            <a:ext cx="4152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s-CR" sz="2200" b="1" dirty="0"/>
          </a:p>
        </p:txBody>
      </p:sp>
    </p:spTree>
    <p:extLst>
      <p:ext uri="{BB962C8B-B14F-4D97-AF65-F5344CB8AC3E}">
        <p14:creationId xmlns:p14="http://schemas.microsoft.com/office/powerpoint/2010/main" val="1780174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49"/>
          <a:stretch/>
        </p:blipFill>
        <p:spPr bwMode="auto">
          <a:xfrm>
            <a:off x="-15552" y="0"/>
            <a:ext cx="9921552" cy="704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792761" y="476672"/>
            <a:ext cx="3744416" cy="216024"/>
          </a:xfrm>
        </p:spPr>
        <p:txBody>
          <a:bodyPr/>
          <a:lstStyle/>
          <a:p>
            <a:r>
              <a:rPr lang="es-CR" dirty="0"/>
              <a:t>Esquema vacío (título)</a:t>
            </a:r>
          </a:p>
        </p:txBody>
      </p:sp>
      <p:sp>
        <p:nvSpPr>
          <p:cNvPr id="3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creo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958411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720752" y="3669026"/>
            <a:ext cx="882742" cy="360427"/>
            <a:chOff x="4512195" y="2277766"/>
            <a:chExt cx="882742" cy="360427"/>
          </a:xfrm>
        </p:grpSpPr>
        <p:sp>
          <p:nvSpPr>
            <p:cNvPr id="107" name="Diamond 106"/>
            <p:cNvSpPr/>
            <p:nvPr/>
          </p:nvSpPr>
          <p:spPr>
            <a:xfrm>
              <a:off x="4512937" y="2289132"/>
              <a:ext cx="882000" cy="337228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08" name="Group 107"/>
            <p:cNvGrpSpPr/>
            <p:nvPr/>
          </p:nvGrpSpPr>
          <p:grpSpPr>
            <a:xfrm>
              <a:off x="4512195" y="2277766"/>
              <a:ext cx="882741" cy="360427"/>
              <a:chOff x="1207810" y="1844437"/>
              <a:chExt cx="922615" cy="360427"/>
            </a:xfrm>
          </p:grpSpPr>
          <p:sp>
            <p:nvSpPr>
              <p:cNvPr id="109" name="Rectangle 10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Efluente</a:t>
                </a:r>
              </a:p>
            </p:txBody>
          </p:sp>
          <p:sp>
            <p:nvSpPr>
              <p:cNvPr id="110" name="Chord 10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4304928" y="3080961"/>
            <a:ext cx="882742" cy="362381"/>
            <a:chOff x="4512195" y="1774951"/>
            <a:chExt cx="882742" cy="362381"/>
          </a:xfrm>
        </p:grpSpPr>
        <p:sp>
          <p:nvSpPr>
            <p:cNvPr id="122" name="Diamond 121"/>
            <p:cNvSpPr/>
            <p:nvPr/>
          </p:nvSpPr>
          <p:spPr>
            <a:xfrm>
              <a:off x="4512937" y="1777292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4512195" y="1774951"/>
              <a:ext cx="882741" cy="360427"/>
              <a:chOff x="1207810" y="1844437"/>
              <a:chExt cx="922615" cy="360427"/>
            </a:xfrm>
          </p:grpSpPr>
          <p:sp>
            <p:nvSpPr>
              <p:cNvPr id="124" name="Rectangle 12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Materiales secos de limpieza</a:t>
                </a:r>
              </a:p>
            </p:txBody>
          </p:sp>
          <p:sp>
            <p:nvSpPr>
              <p:cNvPr id="125" name="Chord 12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2720752" y="2492896"/>
            <a:ext cx="882742" cy="360467"/>
            <a:chOff x="2149453" y="2780491"/>
            <a:chExt cx="882742" cy="360467"/>
          </a:xfrm>
        </p:grpSpPr>
        <p:sp>
          <p:nvSpPr>
            <p:cNvPr id="155" name="Diamond 15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B98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Biomasa</a:t>
                </a:r>
              </a:p>
            </p:txBody>
          </p:sp>
          <p:sp>
            <p:nvSpPr>
              <p:cNvPr id="19" name="Chord 18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E990F"/>
              </a:solidFill>
              <a:ln w="6350">
                <a:solidFill>
                  <a:srgbClr val="2E990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sp>
        <p:nvSpPr>
          <p:cNvPr id="148" name="Hexagon 147"/>
          <p:cNvSpPr/>
          <p:nvPr/>
        </p:nvSpPr>
        <p:spPr>
          <a:xfrm>
            <a:off x="2711813" y="5733296"/>
            <a:ext cx="882000" cy="360000"/>
          </a:xfrm>
          <a:prstGeom prst="hexagon">
            <a:avLst>
              <a:gd name="adj" fmla="val 122500"/>
              <a:gd name="vf" fmla="val 11547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/>
          </a:p>
        </p:txBody>
      </p:sp>
      <p:grpSp>
        <p:nvGrpSpPr>
          <p:cNvPr id="71" name="Group 70"/>
          <p:cNvGrpSpPr/>
          <p:nvPr/>
        </p:nvGrpSpPr>
        <p:grpSpPr>
          <a:xfrm>
            <a:off x="1064568" y="6021288"/>
            <a:ext cx="882742" cy="360467"/>
            <a:chOff x="2149453" y="2780491"/>
            <a:chExt cx="882742" cy="360467"/>
          </a:xfrm>
        </p:grpSpPr>
        <p:sp>
          <p:nvSpPr>
            <p:cNvPr id="72" name="Diamond 7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Biogás</a:t>
                </a:r>
              </a:p>
            </p:txBody>
          </p:sp>
          <p:sp>
            <p:nvSpPr>
              <p:cNvPr id="75" name="Chord 7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1900"/>
              </a:solidFill>
              <a:ln w="6350">
                <a:solidFill>
                  <a:srgbClr val="FF1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1064568" y="3080961"/>
            <a:ext cx="882742" cy="360467"/>
            <a:chOff x="2149453" y="2780491"/>
            <a:chExt cx="882742" cy="360467"/>
          </a:xfrm>
        </p:grpSpPr>
        <p:sp>
          <p:nvSpPr>
            <p:cNvPr id="77" name="Diamond 7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cafés</a:t>
                </a:r>
              </a:p>
            </p:txBody>
          </p:sp>
          <p:sp>
            <p:nvSpPr>
              <p:cNvPr id="80" name="Chord 7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F8686"/>
              </a:solidFill>
              <a:ln w="6350">
                <a:solidFill>
                  <a:srgbClr val="BF868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81" name="Group 80"/>
          <p:cNvGrpSpPr/>
          <p:nvPr/>
        </p:nvGrpSpPr>
        <p:grpSpPr>
          <a:xfrm>
            <a:off x="1064568" y="4845156"/>
            <a:ext cx="882742" cy="360467"/>
            <a:chOff x="2149453" y="2780491"/>
            <a:chExt cx="882742" cy="360467"/>
          </a:xfrm>
        </p:grpSpPr>
        <p:sp>
          <p:nvSpPr>
            <p:cNvPr id="82" name="Diamond 8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83" name="Group 8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84" name="Rectangle 8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negras</a:t>
                </a:r>
              </a:p>
            </p:txBody>
          </p:sp>
          <p:sp>
            <p:nvSpPr>
              <p:cNvPr id="85" name="Chord 8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86" name="Group 85"/>
          <p:cNvGrpSpPr/>
          <p:nvPr/>
        </p:nvGrpSpPr>
        <p:grpSpPr>
          <a:xfrm>
            <a:off x="1064568" y="4257091"/>
            <a:ext cx="882742" cy="360467"/>
            <a:chOff x="2149453" y="2780491"/>
            <a:chExt cx="882742" cy="360467"/>
          </a:xfrm>
        </p:grpSpPr>
        <p:sp>
          <p:nvSpPr>
            <p:cNvPr id="87" name="Diamond 8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88" name="Group 8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89" name="Rectangle 8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 de limpieza anal</a:t>
                </a:r>
              </a:p>
            </p:txBody>
          </p:sp>
          <p:sp>
            <p:nvSpPr>
              <p:cNvPr id="90" name="Chord 8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91" name="Group 90"/>
          <p:cNvGrpSpPr/>
          <p:nvPr/>
        </p:nvGrpSpPr>
        <p:grpSpPr>
          <a:xfrm>
            <a:off x="2720752" y="3080961"/>
            <a:ext cx="882742" cy="360467"/>
            <a:chOff x="2149453" y="2780491"/>
            <a:chExt cx="882742" cy="360467"/>
          </a:xfrm>
        </p:grpSpPr>
        <p:sp>
          <p:nvSpPr>
            <p:cNvPr id="92" name="Diamond 9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Composta</a:t>
                </a:r>
              </a:p>
            </p:txBody>
          </p:sp>
          <p:sp>
            <p:nvSpPr>
              <p:cNvPr id="95" name="Chord 9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36633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96" name="Group 95"/>
          <p:cNvGrpSpPr/>
          <p:nvPr/>
        </p:nvGrpSpPr>
        <p:grpSpPr>
          <a:xfrm>
            <a:off x="2720752" y="5433221"/>
            <a:ext cx="882742" cy="360467"/>
            <a:chOff x="2149453" y="2780491"/>
            <a:chExt cx="882742" cy="360467"/>
          </a:xfrm>
        </p:grpSpPr>
        <p:sp>
          <p:nvSpPr>
            <p:cNvPr id="97" name="Diamond 9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99" name="Rectangle 9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Heces secas</a:t>
                </a:r>
              </a:p>
            </p:txBody>
          </p:sp>
          <p:sp>
            <p:nvSpPr>
              <p:cNvPr id="100" name="Chord 9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1700"/>
              </a:solidFill>
              <a:ln w="6350">
                <a:solidFill>
                  <a:srgbClr val="7317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11" name="Group 110"/>
          <p:cNvGrpSpPr/>
          <p:nvPr/>
        </p:nvGrpSpPr>
        <p:grpSpPr>
          <a:xfrm>
            <a:off x="1064568" y="2492896"/>
            <a:ext cx="882742" cy="360467"/>
            <a:chOff x="2149453" y="2780491"/>
            <a:chExt cx="882742" cy="360467"/>
          </a:xfrm>
        </p:grpSpPr>
        <p:sp>
          <p:nvSpPr>
            <p:cNvPr id="112" name="Diamond 11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13" name="Group 11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14" name="Rectangle 11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 de arrastre</a:t>
                </a:r>
              </a:p>
            </p:txBody>
          </p:sp>
          <p:sp>
            <p:nvSpPr>
              <p:cNvPr id="115" name="Chord 11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16" name="Group 115"/>
          <p:cNvGrpSpPr/>
          <p:nvPr/>
        </p:nvGrpSpPr>
        <p:grpSpPr>
          <a:xfrm>
            <a:off x="2720752" y="4845156"/>
            <a:ext cx="882742" cy="360467"/>
            <a:chOff x="2149453" y="2780491"/>
            <a:chExt cx="882742" cy="360467"/>
          </a:xfrm>
        </p:grpSpPr>
        <p:sp>
          <p:nvSpPr>
            <p:cNvPr id="117" name="Diamond 11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18" name="Group 11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Heces</a:t>
                </a:r>
              </a:p>
            </p:txBody>
          </p:sp>
          <p:sp>
            <p:nvSpPr>
              <p:cNvPr id="120" name="Chord 11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26" name="Group 125"/>
          <p:cNvGrpSpPr/>
          <p:nvPr/>
        </p:nvGrpSpPr>
        <p:grpSpPr>
          <a:xfrm>
            <a:off x="1064568" y="3669026"/>
            <a:ext cx="882742" cy="360467"/>
            <a:chOff x="2149453" y="2780491"/>
            <a:chExt cx="882742" cy="360467"/>
          </a:xfrm>
        </p:grpSpPr>
        <p:sp>
          <p:nvSpPr>
            <p:cNvPr id="127" name="Diamond 126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28" name="Group 12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29" name="Rectangle 12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grises</a:t>
                </a:r>
              </a:p>
            </p:txBody>
          </p:sp>
          <p:sp>
            <p:nvSpPr>
              <p:cNvPr id="130" name="Chord 12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31" name="Group 130"/>
          <p:cNvGrpSpPr/>
          <p:nvPr/>
        </p:nvGrpSpPr>
        <p:grpSpPr>
          <a:xfrm>
            <a:off x="4304928" y="4845156"/>
            <a:ext cx="882742" cy="360467"/>
            <a:chOff x="2149453" y="2780491"/>
            <a:chExt cx="882742" cy="360467"/>
          </a:xfrm>
        </p:grpSpPr>
        <p:sp>
          <p:nvSpPr>
            <p:cNvPr id="132" name="Diamond 13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33" name="Group 13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34" name="Rectangle 13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Orgánico</a:t>
                </a:r>
              </a:p>
            </p:txBody>
          </p:sp>
          <p:sp>
            <p:nvSpPr>
              <p:cNvPr id="135" name="Chord 13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36" name="Group 135"/>
          <p:cNvGrpSpPr/>
          <p:nvPr/>
        </p:nvGrpSpPr>
        <p:grpSpPr>
          <a:xfrm>
            <a:off x="2720752" y="4257091"/>
            <a:ext cx="882742" cy="360467"/>
            <a:chOff x="2149453" y="2780491"/>
            <a:chExt cx="882742" cy="360467"/>
          </a:xfrm>
        </p:grpSpPr>
        <p:sp>
          <p:nvSpPr>
            <p:cNvPr id="143" name="Diamond 14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44" name="Group 143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45" name="Rectangle 144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Excretas</a:t>
                </a:r>
              </a:p>
            </p:txBody>
          </p:sp>
          <p:sp>
            <p:nvSpPr>
              <p:cNvPr id="146" name="Chord 145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59" name="Group 158"/>
          <p:cNvGrpSpPr/>
          <p:nvPr/>
        </p:nvGrpSpPr>
        <p:grpSpPr>
          <a:xfrm>
            <a:off x="1064568" y="5433221"/>
            <a:ext cx="882742" cy="360467"/>
            <a:chOff x="2149453" y="2780491"/>
            <a:chExt cx="882742" cy="360467"/>
          </a:xfrm>
        </p:grpSpPr>
        <p:sp>
          <p:nvSpPr>
            <p:cNvPr id="160" name="Diamond 15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61" name="Group 16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2" name="Rectangle 16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Aguas pluviales</a:t>
                </a:r>
              </a:p>
            </p:txBody>
          </p:sp>
          <p:sp>
            <p:nvSpPr>
              <p:cNvPr id="163" name="Chord 16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64" name="Group 163"/>
          <p:cNvGrpSpPr/>
          <p:nvPr/>
        </p:nvGrpSpPr>
        <p:grpSpPr>
          <a:xfrm>
            <a:off x="4304928" y="4257091"/>
            <a:ext cx="882742" cy="360467"/>
            <a:chOff x="2149453" y="2780491"/>
            <a:chExt cx="882742" cy="360467"/>
          </a:xfrm>
        </p:grpSpPr>
        <p:sp>
          <p:nvSpPr>
            <p:cNvPr id="165" name="Diamond 16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66" name="Group 16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7" name="Rectangle 16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Orina almacenada</a:t>
                </a:r>
              </a:p>
            </p:txBody>
          </p:sp>
          <p:sp>
            <p:nvSpPr>
              <p:cNvPr id="168" name="Chord 16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BF4D"/>
              </a:solidFill>
              <a:ln w="6350">
                <a:solidFill>
                  <a:srgbClr val="FFBF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69" name="Group 168"/>
          <p:cNvGrpSpPr/>
          <p:nvPr/>
        </p:nvGrpSpPr>
        <p:grpSpPr>
          <a:xfrm>
            <a:off x="2720752" y="6021288"/>
            <a:ext cx="882742" cy="360467"/>
            <a:chOff x="2149453" y="2780491"/>
            <a:chExt cx="882742" cy="360467"/>
          </a:xfrm>
        </p:grpSpPr>
        <p:sp>
          <p:nvSpPr>
            <p:cNvPr id="170" name="Diamond 169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1" name="Group 170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2" name="Rectangle 171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Humus</a:t>
                </a:r>
              </a:p>
            </p:txBody>
          </p:sp>
          <p:sp>
            <p:nvSpPr>
              <p:cNvPr id="173" name="Chord 172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74" name="Group 173"/>
          <p:cNvGrpSpPr/>
          <p:nvPr/>
        </p:nvGrpSpPr>
        <p:grpSpPr>
          <a:xfrm>
            <a:off x="4304928" y="3669026"/>
            <a:ext cx="882742" cy="360467"/>
            <a:chOff x="2149453" y="2780491"/>
            <a:chExt cx="882742" cy="360467"/>
          </a:xfrm>
        </p:grpSpPr>
        <p:sp>
          <p:nvSpPr>
            <p:cNvPr id="175" name="Diamond 17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76" name="Group 17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7" name="Rectangle 17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Orina</a:t>
                </a:r>
              </a:p>
            </p:txBody>
          </p:sp>
          <p:sp>
            <p:nvSpPr>
              <p:cNvPr id="178" name="Chord 17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grpSp>
        <p:nvGrpSpPr>
          <p:cNvPr id="184" name="Group 183"/>
          <p:cNvGrpSpPr/>
          <p:nvPr/>
        </p:nvGrpSpPr>
        <p:grpSpPr>
          <a:xfrm>
            <a:off x="4304928" y="2492896"/>
            <a:ext cx="882742" cy="360467"/>
            <a:chOff x="2149453" y="2780491"/>
            <a:chExt cx="882742" cy="360467"/>
          </a:xfrm>
        </p:grpSpPr>
        <p:sp>
          <p:nvSpPr>
            <p:cNvPr id="185" name="Diamond 184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86" name="Group 185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7" name="Rectangle 186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Lodo</a:t>
                </a:r>
              </a:p>
            </p:txBody>
          </p:sp>
          <p:sp>
            <p:nvSpPr>
              <p:cNvPr id="188" name="Chord 187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  <p:sp>
        <p:nvSpPr>
          <p:cNvPr id="137" name="Content Placeholder 3"/>
          <p:cNvSpPr txBox="1">
            <a:spLocks/>
          </p:cNvSpPr>
          <p:nvPr/>
        </p:nvSpPr>
        <p:spPr>
          <a:xfrm>
            <a:off x="496237" y="1277907"/>
            <a:ext cx="8915400" cy="99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Para el diseño de un adecuado sistema de saneamiento es necesario definir todos los productos que fluyen hacia adentro (afluente) y afuera (efluente) de cada tecnología de saneamiento.</a:t>
            </a:r>
          </a:p>
        </p:txBody>
      </p:sp>
      <p:sp>
        <p:nvSpPr>
          <p:cNvPr id="1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Productos</a:t>
            </a:r>
          </a:p>
        </p:txBody>
      </p:sp>
      <p:cxnSp>
        <p:nvCxnSpPr>
          <p:cNvPr id="138" name="Straight Connector 137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6105128" y="4005064"/>
            <a:ext cx="3306509" cy="1121799"/>
            <a:chOff x="6105128" y="4041212"/>
            <a:chExt cx="3306509" cy="1121799"/>
          </a:xfrm>
        </p:grpSpPr>
        <p:sp>
          <p:nvSpPr>
            <p:cNvPr id="7" name="Flowchart: Process 6"/>
            <p:cNvSpPr/>
            <p:nvPr/>
          </p:nvSpPr>
          <p:spPr>
            <a:xfrm>
              <a:off x="6105128" y="4113220"/>
              <a:ext cx="3306509" cy="104979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Copie y pegue los productos que requiera en las columnas de afluente/efluente del esquema </a:t>
              </a:r>
              <a:b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</a:br>
              <a:r>
                <a:rPr lang="es-CR" sz="1600" dirty="0">
                  <a:solidFill>
                    <a:schemeClr val="tx1"/>
                  </a:solidFill>
                  <a:latin typeface="Arial" panose="020B0604020202020204" pitchFamily="34" charset="0"/>
                  <a:ea typeface="Ebrima" panose="02000000000000000000" pitchFamily="2" charset="0"/>
                  <a:cs typeface="Arial" panose="020B0604020202020204" pitchFamily="34" charset="0"/>
                </a:rPr>
                <a:t>de su sistema.</a:t>
              </a:r>
              <a:endParaRPr lang="es-CR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249144" y="4041212"/>
              <a:ext cx="45076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  <p:grpSp>
        <p:nvGrpSpPr>
          <p:cNvPr id="153" name="Group 130"/>
          <p:cNvGrpSpPr/>
          <p:nvPr/>
        </p:nvGrpSpPr>
        <p:grpSpPr>
          <a:xfrm>
            <a:off x="4304928" y="5433221"/>
            <a:ext cx="882742" cy="360467"/>
            <a:chOff x="2149453" y="2780491"/>
            <a:chExt cx="882742" cy="360467"/>
          </a:xfrm>
        </p:grpSpPr>
        <p:sp>
          <p:nvSpPr>
            <p:cNvPr id="154" name="Diamond 131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156" name="Group 132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9" name="Rectangle 133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037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Productos de pretratamiento</a:t>
                </a:r>
              </a:p>
            </p:txBody>
          </p:sp>
          <p:sp>
            <p:nvSpPr>
              <p:cNvPr id="180" name="Chord 134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0349E"/>
              </a:solidFill>
              <a:ln w="6350">
                <a:solidFill>
                  <a:srgbClr val="7037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R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34813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8" name="Group 687"/>
          <p:cNvGrpSpPr/>
          <p:nvPr/>
        </p:nvGrpSpPr>
        <p:grpSpPr>
          <a:xfrm>
            <a:off x="5209839" y="3587122"/>
            <a:ext cx="104869" cy="1659079"/>
            <a:chOff x="5318404" y="3655089"/>
            <a:chExt cx="180025" cy="1659079"/>
          </a:xfrm>
        </p:grpSpPr>
        <p:sp>
          <p:nvSpPr>
            <p:cNvPr id="689" name="Rectangle 688"/>
            <p:cNvSpPr/>
            <p:nvPr/>
          </p:nvSpPr>
          <p:spPr>
            <a:xfrm>
              <a:off x="5318404" y="3655089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90" name="Group 689"/>
            <p:cNvGrpSpPr/>
            <p:nvPr/>
          </p:nvGrpSpPr>
          <p:grpSpPr>
            <a:xfrm rot="16200000">
              <a:off x="4581465" y="4392029"/>
              <a:ext cx="1653903" cy="180024"/>
              <a:chOff x="1234157" y="1484784"/>
              <a:chExt cx="896268" cy="360040"/>
            </a:xfrm>
          </p:grpSpPr>
          <p:sp>
            <p:nvSpPr>
              <p:cNvPr id="691" name="Rectangle 69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PRE</a:t>
                </a:r>
              </a:p>
            </p:txBody>
          </p:sp>
          <p:sp>
            <p:nvSpPr>
              <p:cNvPr id="692" name="Rectangle 691"/>
              <p:cNvSpPr/>
              <p:nvPr/>
            </p:nvSpPr>
            <p:spPr>
              <a:xfrm>
                <a:off x="1481829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Pre-Tratamiento</a:t>
                </a:r>
              </a:p>
            </p:txBody>
          </p:sp>
        </p:grpSp>
      </p:grpSp>
      <p:grpSp>
        <p:nvGrpSpPr>
          <p:cNvPr id="693" name="Group 692"/>
          <p:cNvGrpSpPr/>
          <p:nvPr/>
        </p:nvGrpSpPr>
        <p:grpSpPr>
          <a:xfrm>
            <a:off x="5425864" y="3587122"/>
            <a:ext cx="104868" cy="1659079"/>
            <a:chOff x="5634824" y="3660265"/>
            <a:chExt cx="180024" cy="1659079"/>
          </a:xfrm>
        </p:grpSpPr>
        <p:sp>
          <p:nvSpPr>
            <p:cNvPr id="694" name="Rectangle 693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95" name="Group 694"/>
            <p:cNvGrpSpPr/>
            <p:nvPr/>
          </p:nvGrpSpPr>
          <p:grpSpPr>
            <a:xfrm rot="16200000">
              <a:off x="4897885" y="4397205"/>
              <a:ext cx="1653903" cy="180023"/>
              <a:chOff x="1234157" y="1484784"/>
              <a:chExt cx="896268" cy="360040"/>
            </a:xfrm>
          </p:grpSpPr>
          <p:sp>
            <p:nvSpPr>
              <p:cNvPr id="696" name="Rectangle 69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POST</a:t>
                </a:r>
              </a:p>
            </p:txBody>
          </p:sp>
          <p:sp>
            <p:nvSpPr>
              <p:cNvPr id="697" name="Rectangle 696"/>
              <p:cNvSpPr/>
              <p:nvPr/>
            </p:nvSpPr>
            <p:spPr>
              <a:xfrm>
                <a:off x="1481829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Filtración / Desinfección</a:t>
                </a: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2789220" y="2209348"/>
            <a:ext cx="896267" cy="365418"/>
            <a:chOff x="3003576" y="2279114"/>
            <a:chExt cx="896267" cy="365418"/>
          </a:xfrm>
        </p:grpSpPr>
        <p:sp>
          <p:nvSpPr>
            <p:cNvPr id="453" name="Rectangle 452"/>
            <p:cNvSpPr/>
            <p:nvPr/>
          </p:nvSpPr>
          <p:spPr>
            <a:xfrm>
              <a:off x="3003577" y="2284492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54" name="Group 453"/>
            <p:cNvGrpSpPr/>
            <p:nvPr/>
          </p:nvGrpSpPr>
          <p:grpSpPr>
            <a:xfrm>
              <a:off x="3003576" y="2279114"/>
              <a:ext cx="896267" cy="360040"/>
              <a:chOff x="1234157" y="1484784"/>
              <a:chExt cx="896267" cy="360040"/>
            </a:xfrm>
          </p:grpSpPr>
          <p:sp>
            <p:nvSpPr>
              <p:cNvPr id="455" name="Rectangle 45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C.3</a:t>
                </a:r>
              </a:p>
            </p:txBody>
          </p:sp>
          <p:sp>
            <p:nvSpPr>
              <p:cNvPr id="456" name="Rectangle 45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Vaciado y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transporte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motorizado</a:t>
                </a: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789243" y="2639154"/>
            <a:ext cx="896267" cy="367660"/>
            <a:chOff x="2927399" y="2639154"/>
            <a:chExt cx="896267" cy="367660"/>
          </a:xfrm>
        </p:grpSpPr>
        <p:sp>
          <p:nvSpPr>
            <p:cNvPr id="458" name="Rectangle 457"/>
            <p:cNvSpPr/>
            <p:nvPr/>
          </p:nvSpPr>
          <p:spPr>
            <a:xfrm>
              <a:off x="2927400" y="2646774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59" name="Group 458"/>
            <p:cNvGrpSpPr/>
            <p:nvPr/>
          </p:nvGrpSpPr>
          <p:grpSpPr>
            <a:xfrm>
              <a:off x="2927399" y="2639154"/>
              <a:ext cx="896267" cy="360040"/>
              <a:chOff x="1234157" y="1484784"/>
              <a:chExt cx="896267" cy="360040"/>
            </a:xfrm>
          </p:grpSpPr>
          <p:sp>
            <p:nvSpPr>
              <p:cNvPr id="460" name="Rectangle 45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C.4</a:t>
                </a:r>
              </a:p>
            </p:txBody>
          </p:sp>
          <p:sp>
            <p:nvSpPr>
              <p:cNvPr id="461" name="Rectangle 46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700" dirty="0" err="1">
                    <a:solidFill>
                      <a:schemeClr val="tx1"/>
                    </a:solidFill>
                  </a:rPr>
                  <a:t>condominial</a:t>
                </a:r>
                <a:r>
                  <a:rPr lang="es-CR" sz="700" dirty="0">
                    <a:solidFill>
                      <a:schemeClr val="tx1"/>
                    </a:solidFill>
                  </a:rPr>
                  <a:t> o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simplificado</a:t>
                </a: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2789242" y="3505839"/>
            <a:ext cx="896267" cy="367660"/>
            <a:chOff x="2927398" y="3505839"/>
            <a:chExt cx="896267" cy="367660"/>
          </a:xfrm>
        </p:grpSpPr>
        <p:sp>
          <p:nvSpPr>
            <p:cNvPr id="795" name="Rectangle 794"/>
            <p:cNvSpPr/>
            <p:nvPr/>
          </p:nvSpPr>
          <p:spPr>
            <a:xfrm>
              <a:off x="2927399" y="3513459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96" name="Group 795"/>
            <p:cNvGrpSpPr/>
            <p:nvPr/>
          </p:nvGrpSpPr>
          <p:grpSpPr>
            <a:xfrm>
              <a:off x="2927398" y="3505839"/>
              <a:ext cx="896267" cy="360040"/>
              <a:chOff x="1234157" y="1484784"/>
              <a:chExt cx="896267" cy="360040"/>
            </a:xfrm>
          </p:grpSpPr>
          <p:sp>
            <p:nvSpPr>
              <p:cNvPr id="797" name="Rectangle 7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C.6</a:t>
                </a:r>
              </a:p>
            </p:txBody>
          </p:sp>
          <p:sp>
            <p:nvSpPr>
              <p:cNvPr id="798" name="Rectangle 79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convencional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por gravedad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490494" y="1340768"/>
            <a:ext cx="896267" cy="360040"/>
            <a:chOff x="706264" y="1412776"/>
            <a:chExt cx="896267" cy="360040"/>
          </a:xfrm>
        </p:grpSpPr>
        <p:sp>
          <p:nvSpPr>
            <p:cNvPr id="3" name="Rectangle 2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U.1</a:t>
                </a:r>
              </a:p>
            </p:txBody>
          </p:sp>
          <p:sp>
            <p:nvSpPr>
              <p:cNvPr id="5" name="Rectangle 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 seco</a:t>
                </a:r>
              </a:p>
            </p:txBody>
          </p:sp>
        </p:grpSp>
      </p:grpSp>
      <p:grpSp>
        <p:nvGrpSpPr>
          <p:cNvPr id="297" name="Group 296"/>
          <p:cNvGrpSpPr/>
          <p:nvPr/>
        </p:nvGrpSpPr>
        <p:grpSpPr>
          <a:xfrm>
            <a:off x="490494" y="1775058"/>
            <a:ext cx="896267" cy="360040"/>
            <a:chOff x="706264" y="1412776"/>
            <a:chExt cx="896267" cy="360040"/>
          </a:xfrm>
        </p:grpSpPr>
        <p:sp>
          <p:nvSpPr>
            <p:cNvPr id="306" name="Rectangle 30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07" name="Group 30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U.2</a:t>
                </a:r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Sanitario seco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con desviación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orina (SSDO)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10" name="Group 309"/>
          <p:cNvGrpSpPr/>
          <p:nvPr/>
        </p:nvGrpSpPr>
        <p:grpSpPr>
          <a:xfrm>
            <a:off x="490494" y="2207106"/>
            <a:ext cx="896267" cy="360040"/>
            <a:chOff x="706264" y="1412776"/>
            <a:chExt cx="896267" cy="360040"/>
          </a:xfrm>
        </p:grpSpPr>
        <p:sp>
          <p:nvSpPr>
            <p:cNvPr id="311" name="Rectangle 31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13" name="Rectangle 31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U.3</a:t>
                </a:r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Mingitorio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o urinario</a:t>
                </a:r>
              </a:p>
            </p:txBody>
          </p:sp>
        </p:grpSp>
      </p:grpSp>
      <p:grpSp>
        <p:nvGrpSpPr>
          <p:cNvPr id="315" name="Group 314"/>
          <p:cNvGrpSpPr/>
          <p:nvPr/>
        </p:nvGrpSpPr>
        <p:grpSpPr>
          <a:xfrm>
            <a:off x="490494" y="2639154"/>
            <a:ext cx="896267" cy="360040"/>
            <a:chOff x="706264" y="1412776"/>
            <a:chExt cx="896267" cy="360040"/>
          </a:xfrm>
        </p:grpSpPr>
        <p:sp>
          <p:nvSpPr>
            <p:cNvPr id="316" name="Rectangle 31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17" name="Group 31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18" name="Rectangle 31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U.4</a:t>
                </a:r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 arrastre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hidráulico</a:t>
                </a:r>
              </a:p>
            </p:txBody>
          </p:sp>
        </p:grpSp>
      </p:grpSp>
      <p:grpSp>
        <p:nvGrpSpPr>
          <p:cNvPr id="320" name="Group 319"/>
          <p:cNvGrpSpPr/>
          <p:nvPr/>
        </p:nvGrpSpPr>
        <p:grpSpPr>
          <a:xfrm>
            <a:off x="490494" y="3071202"/>
            <a:ext cx="896267" cy="360040"/>
            <a:chOff x="706264" y="1412776"/>
            <a:chExt cx="896267" cy="360040"/>
          </a:xfrm>
        </p:grpSpPr>
        <p:sp>
          <p:nvSpPr>
            <p:cNvPr id="321" name="Rectangle 320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22" name="Group 321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3" name="Rectangle 3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U.5</a:t>
                </a:r>
              </a:p>
            </p:txBody>
          </p:sp>
          <p:sp>
            <p:nvSpPr>
              <p:cNvPr id="324" name="Rectangle 3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Sanitario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tanque</a:t>
                </a:r>
              </a:p>
            </p:txBody>
          </p:sp>
        </p:grpSp>
      </p:grpSp>
      <p:grpSp>
        <p:nvGrpSpPr>
          <p:cNvPr id="325" name="Group 324"/>
          <p:cNvGrpSpPr/>
          <p:nvPr/>
        </p:nvGrpSpPr>
        <p:grpSpPr>
          <a:xfrm>
            <a:off x="490494" y="3503250"/>
            <a:ext cx="896267" cy="360040"/>
            <a:chOff x="706264" y="1412776"/>
            <a:chExt cx="896267" cy="360040"/>
          </a:xfrm>
        </p:grpSpPr>
        <p:sp>
          <p:nvSpPr>
            <p:cNvPr id="326" name="Rectangle 325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27" name="Group 326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328" name="Rectangle 3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U.6</a:t>
                </a:r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Sanitario de tanque con desviación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orina (UDFT)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0" name="Group 329"/>
          <p:cNvGrpSpPr/>
          <p:nvPr/>
        </p:nvGrpSpPr>
        <p:grpSpPr>
          <a:xfrm>
            <a:off x="1642300" y="1340768"/>
            <a:ext cx="896267" cy="360040"/>
            <a:chOff x="1856656" y="1433484"/>
            <a:chExt cx="896267" cy="360040"/>
          </a:xfrm>
        </p:grpSpPr>
        <p:sp>
          <p:nvSpPr>
            <p:cNvPr id="331" name="Rectangle 330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32" name="Group 331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33" name="Rectangle 33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Tanque/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Contenedor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de orina</a:t>
                </a:r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</a:t>
                </a:r>
              </a:p>
            </p:txBody>
          </p:sp>
        </p:grpSp>
      </p:grpSp>
      <p:grpSp>
        <p:nvGrpSpPr>
          <p:cNvPr id="335" name="Group 334"/>
          <p:cNvGrpSpPr/>
          <p:nvPr/>
        </p:nvGrpSpPr>
        <p:grpSpPr>
          <a:xfrm>
            <a:off x="1642300" y="1775058"/>
            <a:ext cx="896267" cy="360040"/>
            <a:chOff x="1856656" y="1433484"/>
            <a:chExt cx="896267" cy="360040"/>
          </a:xfrm>
        </p:grpSpPr>
        <p:sp>
          <p:nvSpPr>
            <p:cNvPr id="336" name="Rectangle 335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37" name="Group 336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38" name="Rectangle 33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Cámara simple</a:t>
                </a:r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S.2</a:t>
                </a:r>
              </a:p>
            </p:txBody>
          </p:sp>
        </p:grpSp>
      </p:grpSp>
      <p:grpSp>
        <p:nvGrpSpPr>
          <p:cNvPr id="343" name="Group 342"/>
          <p:cNvGrpSpPr/>
          <p:nvPr/>
        </p:nvGrpSpPr>
        <p:grpSpPr>
          <a:xfrm>
            <a:off x="1642300" y="2207106"/>
            <a:ext cx="934436" cy="367660"/>
            <a:chOff x="1856656" y="1433484"/>
            <a:chExt cx="896267" cy="360040"/>
          </a:xfrm>
        </p:grpSpPr>
        <p:sp>
          <p:nvSpPr>
            <p:cNvPr id="344" name="Rectangle 34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sz="700" dirty="0"/>
            </a:p>
          </p:txBody>
        </p:sp>
        <p:grpSp>
          <p:nvGrpSpPr>
            <p:cNvPr id="345" name="Group 34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46" name="Rectangle 34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Cámara simple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mejorada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ventilada (VIP)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700" dirty="0"/>
                  <a:t>S.3</a:t>
                </a:r>
              </a:p>
            </p:txBody>
          </p:sp>
        </p:grpSp>
      </p:grpSp>
      <p:grpSp>
        <p:nvGrpSpPr>
          <p:cNvPr id="348" name="Group 347"/>
          <p:cNvGrpSpPr/>
          <p:nvPr/>
        </p:nvGrpSpPr>
        <p:grpSpPr>
          <a:xfrm>
            <a:off x="1642300" y="2639154"/>
            <a:ext cx="896267" cy="360040"/>
            <a:chOff x="1856656" y="1433484"/>
            <a:chExt cx="896267" cy="360040"/>
          </a:xfrm>
        </p:grpSpPr>
        <p:sp>
          <p:nvSpPr>
            <p:cNvPr id="349" name="Rectangle 34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50" name="Group 34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51" name="Rectangle 35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Cámara doble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mejorada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ventilada (VIP)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S.4</a:t>
                </a:r>
              </a:p>
            </p:txBody>
          </p:sp>
        </p:grpSp>
      </p:grpSp>
      <p:grpSp>
        <p:nvGrpSpPr>
          <p:cNvPr id="353" name="Group 352"/>
          <p:cNvGrpSpPr/>
          <p:nvPr/>
        </p:nvGrpSpPr>
        <p:grpSpPr>
          <a:xfrm>
            <a:off x="1642300" y="3503250"/>
            <a:ext cx="896267" cy="360040"/>
            <a:chOff x="1856656" y="1433484"/>
            <a:chExt cx="896267" cy="360040"/>
          </a:xfrm>
        </p:grpSpPr>
        <p:sp>
          <p:nvSpPr>
            <p:cNvPr id="354" name="Rectangle 35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55" name="Group 35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56" name="Rectangle 35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Cámara doble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para sanitario con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arrastre hidráulico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S.6</a:t>
                </a:r>
              </a:p>
            </p:txBody>
          </p:sp>
        </p:grpSp>
      </p:grpSp>
      <p:grpSp>
        <p:nvGrpSpPr>
          <p:cNvPr id="358" name="Group 357"/>
          <p:cNvGrpSpPr/>
          <p:nvPr/>
        </p:nvGrpSpPr>
        <p:grpSpPr>
          <a:xfrm>
            <a:off x="1642300" y="3935298"/>
            <a:ext cx="896267" cy="360040"/>
            <a:chOff x="1856656" y="1433484"/>
            <a:chExt cx="896267" cy="360040"/>
          </a:xfrm>
        </p:grpSpPr>
        <p:sp>
          <p:nvSpPr>
            <p:cNvPr id="359" name="Rectangle 35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75" name="Group 37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76" name="Rectangle 37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Cámara de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deshidratación</a:t>
                </a:r>
              </a:p>
            </p:txBody>
          </p:sp>
          <p:sp>
            <p:nvSpPr>
              <p:cNvPr id="377" name="Rectangle 37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S.7</a:t>
                </a:r>
              </a:p>
            </p:txBody>
          </p:sp>
        </p:grpSp>
      </p:grpSp>
      <p:grpSp>
        <p:nvGrpSpPr>
          <p:cNvPr id="378" name="Group 377"/>
          <p:cNvGrpSpPr/>
          <p:nvPr/>
        </p:nvGrpSpPr>
        <p:grpSpPr>
          <a:xfrm>
            <a:off x="1642300" y="4799394"/>
            <a:ext cx="896267" cy="360040"/>
            <a:chOff x="1856656" y="1433484"/>
            <a:chExt cx="896267" cy="360040"/>
          </a:xfrm>
        </p:grpSpPr>
        <p:sp>
          <p:nvSpPr>
            <p:cNvPr id="379" name="Rectangle 37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80" name="Group 37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81" name="Rectangle 38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 (o fosa)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séptica </a:t>
                </a:r>
              </a:p>
            </p:txBody>
          </p:sp>
          <p:sp>
            <p:nvSpPr>
              <p:cNvPr id="382" name="Rectangle 38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S.9</a:t>
                </a:r>
              </a:p>
            </p:txBody>
          </p:sp>
        </p:grpSp>
      </p:grpSp>
      <p:grpSp>
        <p:nvGrpSpPr>
          <p:cNvPr id="383" name="Group 382"/>
          <p:cNvGrpSpPr/>
          <p:nvPr/>
        </p:nvGrpSpPr>
        <p:grpSpPr>
          <a:xfrm>
            <a:off x="1642300" y="4367346"/>
            <a:ext cx="896267" cy="360040"/>
            <a:chOff x="1856656" y="1433484"/>
            <a:chExt cx="896267" cy="360040"/>
          </a:xfrm>
        </p:grpSpPr>
        <p:sp>
          <p:nvSpPr>
            <p:cNvPr id="384" name="Rectangle 38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85" name="Group 38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86" name="Rectangle 38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Cámara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compostaje</a:t>
                </a:r>
              </a:p>
            </p:txBody>
          </p:sp>
          <p:sp>
            <p:nvSpPr>
              <p:cNvPr id="387" name="Rectangle 38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S.8</a:t>
                </a: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1642300" y="5663490"/>
            <a:ext cx="896267" cy="360040"/>
            <a:chOff x="1856656" y="1433484"/>
            <a:chExt cx="896267" cy="360040"/>
          </a:xfrm>
        </p:grpSpPr>
        <p:sp>
          <p:nvSpPr>
            <p:cNvPr id="389" name="Rectangle 38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91" name="Rectangle 39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Filtro anaerobio de flujo ascendente (FAFA)</a:t>
                </a:r>
              </a:p>
            </p:txBody>
          </p:sp>
          <p:sp>
            <p:nvSpPr>
              <p:cNvPr id="392" name="Rectangle 39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S.11</a:t>
                </a: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1642300" y="5231442"/>
            <a:ext cx="896267" cy="360040"/>
            <a:chOff x="1856656" y="1433484"/>
            <a:chExt cx="896267" cy="360040"/>
          </a:xfrm>
        </p:grpSpPr>
        <p:sp>
          <p:nvSpPr>
            <p:cNvPr id="394" name="Rectangle 39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396" name="Rectangle 39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Reactor anaerobio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con deflectores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(ABR)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97" name="Rectangle 39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S.10</a:t>
                </a:r>
              </a:p>
            </p:txBody>
          </p:sp>
        </p:grpSp>
      </p:grpSp>
      <p:grpSp>
        <p:nvGrpSpPr>
          <p:cNvPr id="398" name="Group 397"/>
          <p:cNvGrpSpPr/>
          <p:nvPr/>
        </p:nvGrpSpPr>
        <p:grpSpPr>
          <a:xfrm>
            <a:off x="1642300" y="6095538"/>
            <a:ext cx="896267" cy="360040"/>
            <a:chOff x="1856656" y="1433484"/>
            <a:chExt cx="896267" cy="360040"/>
          </a:xfrm>
        </p:grpSpPr>
        <p:sp>
          <p:nvSpPr>
            <p:cNvPr id="399" name="Rectangle 398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400" name="Group 399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401" name="Rectangle 40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Reactor de biogás</a:t>
                </a:r>
              </a:p>
            </p:txBody>
          </p:sp>
          <p:sp>
            <p:nvSpPr>
              <p:cNvPr id="402" name="Rectangle 40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pPr algn="ctr"/>
                <a:r>
                  <a:rPr lang="es-CR" sz="800" dirty="0"/>
                  <a:t>S.12</a:t>
                </a:r>
              </a:p>
            </p:txBody>
          </p:sp>
        </p:grpSp>
      </p:grpSp>
      <p:grpSp>
        <p:nvGrpSpPr>
          <p:cNvPr id="403" name="Group 402"/>
          <p:cNvGrpSpPr/>
          <p:nvPr/>
        </p:nvGrpSpPr>
        <p:grpSpPr>
          <a:xfrm>
            <a:off x="1642300" y="3071202"/>
            <a:ext cx="896267" cy="360040"/>
            <a:chOff x="1856656" y="1433484"/>
            <a:chExt cx="896267" cy="360040"/>
          </a:xfrm>
        </p:grpSpPr>
        <p:sp>
          <p:nvSpPr>
            <p:cNvPr id="404" name="Rectangle 403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05" name="Group 404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406" name="Rectangle 40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Fosa alterna</a:t>
                </a:r>
              </a:p>
            </p:txBody>
          </p:sp>
          <p:sp>
            <p:nvSpPr>
              <p:cNvPr id="407" name="Rectangle 40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S.5</a:t>
                </a:r>
              </a:p>
            </p:txBody>
          </p:sp>
        </p:grpSp>
      </p:grpSp>
      <p:sp>
        <p:nvSpPr>
          <p:cNvPr id="409" name="Rectangle 408"/>
          <p:cNvSpPr/>
          <p:nvPr/>
        </p:nvSpPr>
        <p:spPr>
          <a:xfrm>
            <a:off x="2789221" y="1340768"/>
            <a:ext cx="894530" cy="360040"/>
          </a:xfrm>
          <a:prstGeom prst="rect">
            <a:avLst/>
          </a:prstGeom>
          <a:solidFill>
            <a:srgbClr val="FC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CR" dirty="0"/>
          </a:p>
        </p:txBody>
      </p:sp>
      <p:grpSp>
        <p:nvGrpSpPr>
          <p:cNvPr id="410" name="Group 409"/>
          <p:cNvGrpSpPr/>
          <p:nvPr/>
        </p:nvGrpSpPr>
        <p:grpSpPr>
          <a:xfrm>
            <a:off x="2789220" y="1343010"/>
            <a:ext cx="896267" cy="360040"/>
            <a:chOff x="1234157" y="148478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1234157" y="1484784"/>
              <a:ext cx="247673" cy="360040"/>
            </a:xfrm>
            <a:prstGeom prst="rect">
              <a:avLst/>
            </a:prstGeom>
            <a:solidFill>
              <a:srgbClr val="FCD900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0" rIns="0" bIns="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C.1</a:t>
              </a:r>
            </a:p>
          </p:txBody>
        </p:sp>
        <p:sp>
          <p:nvSpPr>
            <p:cNvPr id="446" name="Rectangle 445"/>
            <p:cNvSpPr/>
            <p:nvPr/>
          </p:nvSpPr>
          <p:spPr>
            <a:xfrm>
              <a:off x="1481829" y="1484784"/>
              <a:ext cx="648595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Bidón/tanque</a:t>
              </a:r>
            </a:p>
          </p:txBody>
        </p:sp>
      </p:grpSp>
      <p:grpSp>
        <p:nvGrpSpPr>
          <p:cNvPr id="447" name="Group 446"/>
          <p:cNvGrpSpPr/>
          <p:nvPr/>
        </p:nvGrpSpPr>
        <p:grpSpPr>
          <a:xfrm>
            <a:off x="2789220" y="1775058"/>
            <a:ext cx="896267" cy="362282"/>
            <a:chOff x="3010520" y="1410534"/>
            <a:chExt cx="896267" cy="362282"/>
          </a:xfrm>
        </p:grpSpPr>
        <p:sp>
          <p:nvSpPr>
            <p:cNvPr id="448" name="Rectangle 44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49" name="Group 44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450" name="Rectangle 44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C.2</a:t>
                </a:r>
              </a:p>
            </p:txBody>
          </p:sp>
          <p:sp>
            <p:nvSpPr>
              <p:cNvPr id="451" name="Rectangle 45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Vaciado y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transporte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manual</a:t>
                </a:r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2789220" y="3071202"/>
            <a:ext cx="896267" cy="362282"/>
            <a:chOff x="2927376" y="3071202"/>
            <a:chExt cx="896267" cy="362282"/>
          </a:xfrm>
        </p:grpSpPr>
        <p:sp>
          <p:nvSpPr>
            <p:cNvPr id="463" name="Rectangle 462"/>
            <p:cNvSpPr/>
            <p:nvPr/>
          </p:nvSpPr>
          <p:spPr>
            <a:xfrm>
              <a:off x="2927377" y="3071202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64" name="Group 463"/>
            <p:cNvGrpSpPr/>
            <p:nvPr/>
          </p:nvGrpSpPr>
          <p:grpSpPr>
            <a:xfrm>
              <a:off x="2927376" y="3073444"/>
              <a:ext cx="896267" cy="360040"/>
              <a:chOff x="1234157" y="1484784"/>
              <a:chExt cx="896267" cy="360040"/>
            </a:xfrm>
          </p:grpSpPr>
          <p:sp>
            <p:nvSpPr>
              <p:cNvPr id="465" name="Rectangle 46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C.5</a:t>
                </a:r>
              </a:p>
            </p:txBody>
          </p:sp>
          <p:sp>
            <p:nvSpPr>
              <p:cNvPr id="466" name="Rectangle 46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Alcantarillado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libre de sólidos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2789220" y="3935298"/>
            <a:ext cx="896267" cy="362282"/>
            <a:chOff x="2927376" y="3935298"/>
            <a:chExt cx="896267" cy="362282"/>
          </a:xfrm>
        </p:grpSpPr>
        <p:sp>
          <p:nvSpPr>
            <p:cNvPr id="473" name="Rectangle 472"/>
            <p:cNvSpPr/>
            <p:nvPr/>
          </p:nvSpPr>
          <p:spPr>
            <a:xfrm>
              <a:off x="2927377" y="3935298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475" name="Rectangle 474"/>
            <p:cNvSpPr/>
            <p:nvPr/>
          </p:nvSpPr>
          <p:spPr>
            <a:xfrm>
              <a:off x="2927376" y="3937540"/>
              <a:ext cx="247673" cy="360040"/>
            </a:xfrm>
            <a:prstGeom prst="rect">
              <a:avLst/>
            </a:prstGeom>
            <a:solidFill>
              <a:srgbClr val="FCD900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6800" tIns="0" rIns="0" bIns="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C.7</a:t>
              </a:r>
            </a:p>
          </p:txBody>
        </p:sp>
        <p:sp>
          <p:nvSpPr>
            <p:cNvPr id="476" name="Rectangle 475"/>
            <p:cNvSpPr/>
            <p:nvPr/>
          </p:nvSpPr>
          <p:spPr>
            <a:xfrm>
              <a:off x="3175048" y="3937540"/>
              <a:ext cx="648595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Estación de</a:t>
              </a:r>
            </a:p>
            <a:p>
              <a:r>
                <a:rPr lang="es-CR" sz="800" dirty="0">
                  <a:solidFill>
                    <a:schemeClr val="tx1"/>
                  </a:solidFill>
                </a:rPr>
                <a:t>transferencia</a:t>
              </a:r>
            </a:p>
          </p:txBody>
        </p:sp>
      </p:grpSp>
      <p:grpSp>
        <p:nvGrpSpPr>
          <p:cNvPr id="477" name="Group 476"/>
          <p:cNvGrpSpPr/>
          <p:nvPr/>
        </p:nvGrpSpPr>
        <p:grpSpPr>
          <a:xfrm>
            <a:off x="3946482" y="1775058"/>
            <a:ext cx="898003" cy="360040"/>
            <a:chOff x="4160912" y="1412429"/>
            <a:chExt cx="898003" cy="360040"/>
          </a:xfrm>
        </p:grpSpPr>
        <p:sp>
          <p:nvSpPr>
            <p:cNvPr id="478" name="Rectangle 47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79" name="Group 47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80" name="Rectangle 47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T.2</a:t>
                </a:r>
              </a:p>
            </p:txBody>
          </p:sp>
          <p:sp>
            <p:nvSpPr>
              <p:cNvPr id="481" name="Rectangle 48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Tanque </a:t>
                </a:r>
                <a:r>
                  <a:rPr lang="es-CR" sz="800" dirty="0" err="1">
                    <a:solidFill>
                      <a:schemeClr val="tx1"/>
                    </a:solidFill>
                  </a:rPr>
                  <a:t>Imhoff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82" name="Group 481"/>
          <p:cNvGrpSpPr/>
          <p:nvPr/>
        </p:nvGrpSpPr>
        <p:grpSpPr>
          <a:xfrm>
            <a:off x="3946482" y="1340768"/>
            <a:ext cx="898003" cy="360040"/>
            <a:chOff x="4160912" y="1412429"/>
            <a:chExt cx="898003" cy="360040"/>
          </a:xfrm>
        </p:grpSpPr>
        <p:sp>
          <p:nvSpPr>
            <p:cNvPr id="483" name="Rectangle 48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84" name="Group 48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85" name="Rectangle 48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</a:t>
                </a:r>
              </a:p>
            </p:txBody>
          </p:sp>
          <p:sp>
            <p:nvSpPr>
              <p:cNvPr id="486" name="Rectangle 48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50" dirty="0">
                    <a:solidFill>
                      <a:schemeClr val="tx1"/>
                    </a:solidFill>
                  </a:rPr>
                  <a:t>Sedimentador</a:t>
                </a:r>
              </a:p>
            </p:txBody>
          </p:sp>
        </p:grpSp>
      </p:grpSp>
      <p:grpSp>
        <p:nvGrpSpPr>
          <p:cNvPr id="487" name="Group 486"/>
          <p:cNvGrpSpPr/>
          <p:nvPr/>
        </p:nvGrpSpPr>
        <p:grpSpPr>
          <a:xfrm>
            <a:off x="3946482" y="2207106"/>
            <a:ext cx="898003" cy="360040"/>
            <a:chOff x="4160912" y="1412429"/>
            <a:chExt cx="898003" cy="360040"/>
          </a:xfrm>
        </p:grpSpPr>
        <p:sp>
          <p:nvSpPr>
            <p:cNvPr id="488" name="Rectangle 48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89" name="Group 48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90" name="Rectangle 48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T.3</a:t>
                </a:r>
              </a:p>
            </p:txBody>
          </p:sp>
          <p:sp>
            <p:nvSpPr>
              <p:cNvPr id="491" name="Rectangle 49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700" dirty="0">
                    <a:solidFill>
                      <a:schemeClr val="tx1"/>
                    </a:solidFill>
                  </a:rPr>
                  <a:t>Reactor anaerobio</a:t>
                </a:r>
              </a:p>
              <a:p>
                <a:r>
                  <a:rPr lang="es-CR" sz="700" dirty="0">
                    <a:solidFill>
                      <a:schemeClr val="tx1"/>
                    </a:solidFill>
                  </a:rPr>
                  <a:t>con deflectores</a:t>
                </a:r>
              </a:p>
            </p:txBody>
          </p:sp>
        </p:grpSp>
      </p:grpSp>
      <p:grpSp>
        <p:nvGrpSpPr>
          <p:cNvPr id="492" name="Group 491"/>
          <p:cNvGrpSpPr/>
          <p:nvPr/>
        </p:nvGrpSpPr>
        <p:grpSpPr>
          <a:xfrm>
            <a:off x="3946482" y="2639154"/>
            <a:ext cx="898003" cy="360040"/>
            <a:chOff x="4160912" y="1412429"/>
            <a:chExt cx="898003" cy="360040"/>
          </a:xfrm>
        </p:grpSpPr>
        <p:sp>
          <p:nvSpPr>
            <p:cNvPr id="493" name="Rectangle 49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495" name="Rectangle 49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T.4</a:t>
                </a:r>
              </a:p>
            </p:txBody>
          </p:sp>
          <p:sp>
            <p:nvSpPr>
              <p:cNvPr id="496" name="Rectangle 49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FAFA</a:t>
                </a:r>
              </a:p>
            </p:txBody>
          </p:sp>
        </p:grpSp>
      </p:grpSp>
      <p:grpSp>
        <p:nvGrpSpPr>
          <p:cNvPr id="497" name="Group 496"/>
          <p:cNvGrpSpPr/>
          <p:nvPr/>
        </p:nvGrpSpPr>
        <p:grpSpPr>
          <a:xfrm>
            <a:off x="3946482" y="3071202"/>
            <a:ext cx="898003" cy="360040"/>
            <a:chOff x="4160912" y="1412429"/>
            <a:chExt cx="898003" cy="360040"/>
          </a:xfrm>
        </p:grpSpPr>
        <p:sp>
          <p:nvSpPr>
            <p:cNvPr id="498" name="Rectangle 49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499" name="Group 49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00" name="Rectangle 49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T.5</a:t>
                </a:r>
              </a:p>
            </p:txBody>
          </p:sp>
          <p:sp>
            <p:nvSpPr>
              <p:cNvPr id="501" name="Rectangle 50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estabilización</a:t>
                </a:r>
              </a:p>
            </p:txBody>
          </p:sp>
        </p:grpSp>
      </p:grpSp>
      <p:grpSp>
        <p:nvGrpSpPr>
          <p:cNvPr id="502" name="Group 501"/>
          <p:cNvGrpSpPr/>
          <p:nvPr/>
        </p:nvGrpSpPr>
        <p:grpSpPr>
          <a:xfrm>
            <a:off x="3946482" y="3503250"/>
            <a:ext cx="898003" cy="360040"/>
            <a:chOff x="4160912" y="1412429"/>
            <a:chExt cx="898003" cy="360040"/>
          </a:xfrm>
        </p:grpSpPr>
        <p:sp>
          <p:nvSpPr>
            <p:cNvPr id="503" name="Rectangle 50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04" name="Group 50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05" name="Rectangle 50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T.6</a:t>
                </a:r>
              </a:p>
            </p:txBody>
          </p:sp>
          <p:sp>
            <p:nvSpPr>
              <p:cNvPr id="506" name="Rectangle 50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aireada</a:t>
                </a:r>
              </a:p>
            </p:txBody>
          </p:sp>
        </p:grpSp>
      </p:grpSp>
      <p:grpSp>
        <p:nvGrpSpPr>
          <p:cNvPr id="507" name="Group 506"/>
          <p:cNvGrpSpPr/>
          <p:nvPr/>
        </p:nvGrpSpPr>
        <p:grpSpPr>
          <a:xfrm>
            <a:off x="3946482" y="4367346"/>
            <a:ext cx="898003" cy="360040"/>
            <a:chOff x="4160912" y="1412429"/>
            <a:chExt cx="898003" cy="360040"/>
          </a:xfrm>
        </p:grpSpPr>
        <p:sp>
          <p:nvSpPr>
            <p:cNvPr id="508" name="Rectangle 50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09" name="Group 50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30" name="Rectangle 52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T.8</a:t>
                </a:r>
              </a:p>
            </p:txBody>
          </p:sp>
          <p:sp>
            <p:nvSpPr>
              <p:cNvPr id="531" name="Rectangle 53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Humedal</a:t>
                </a:r>
                <a:r>
                  <a:rPr lang="es-CR" sz="800" dirty="0">
                    <a:solidFill>
                      <a:schemeClr val="tx1"/>
                    </a:solidFill>
                  </a:rPr>
                  <a:t> </a:t>
                </a:r>
                <a:r>
                  <a:rPr lang="es-CR" sz="600" dirty="0">
                    <a:solidFill>
                      <a:schemeClr val="tx1"/>
                    </a:solidFill>
                  </a:rPr>
                  <a:t>artificial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de flujo horizontal</a:t>
                </a:r>
              </a:p>
              <a:p>
                <a:r>
                  <a:rPr lang="es-CR" sz="600" dirty="0" err="1">
                    <a:solidFill>
                      <a:schemeClr val="tx1"/>
                    </a:solidFill>
                  </a:rPr>
                  <a:t>subsuperficial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2" name="Group 531"/>
          <p:cNvGrpSpPr/>
          <p:nvPr/>
        </p:nvGrpSpPr>
        <p:grpSpPr>
          <a:xfrm>
            <a:off x="3946482" y="3935298"/>
            <a:ext cx="898003" cy="360040"/>
            <a:chOff x="4160912" y="1412429"/>
            <a:chExt cx="898003" cy="360040"/>
          </a:xfrm>
        </p:grpSpPr>
        <p:sp>
          <p:nvSpPr>
            <p:cNvPr id="533" name="Rectangle 53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34" name="Group 53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35" name="Rectangle 53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T.7</a:t>
                </a:r>
              </a:p>
            </p:txBody>
          </p:sp>
          <p:sp>
            <p:nvSpPr>
              <p:cNvPr id="536" name="Rectangle 53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Humedal artificial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de flujo superficial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libre (HFS)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537" name="Group 536"/>
          <p:cNvGrpSpPr/>
          <p:nvPr/>
        </p:nvGrpSpPr>
        <p:grpSpPr>
          <a:xfrm>
            <a:off x="3946482" y="4799394"/>
            <a:ext cx="898003" cy="360040"/>
            <a:chOff x="4160912" y="1412429"/>
            <a:chExt cx="898003" cy="360040"/>
          </a:xfrm>
        </p:grpSpPr>
        <p:sp>
          <p:nvSpPr>
            <p:cNvPr id="538" name="Rectangle 53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39" name="Group 53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60" name="Rectangle 55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T.9</a:t>
                </a:r>
              </a:p>
            </p:txBody>
          </p:sp>
          <p:sp>
            <p:nvSpPr>
              <p:cNvPr id="561" name="Rectangle 56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Humedal artificial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de flujo vertical</a:t>
                </a:r>
              </a:p>
            </p:txBody>
          </p:sp>
        </p:grpSp>
      </p:grpSp>
      <p:grpSp>
        <p:nvGrpSpPr>
          <p:cNvPr id="562" name="Group 561"/>
          <p:cNvGrpSpPr/>
          <p:nvPr/>
        </p:nvGrpSpPr>
        <p:grpSpPr>
          <a:xfrm>
            <a:off x="3946482" y="5231442"/>
            <a:ext cx="898003" cy="360040"/>
            <a:chOff x="4160912" y="1412429"/>
            <a:chExt cx="898003" cy="360040"/>
          </a:xfrm>
        </p:grpSpPr>
        <p:sp>
          <p:nvSpPr>
            <p:cNvPr id="563" name="Rectangle 562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64" name="Group 563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565" name="Rectangle 564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T.10</a:t>
                </a:r>
              </a:p>
            </p:txBody>
          </p:sp>
          <p:sp>
            <p:nvSpPr>
              <p:cNvPr id="566" name="Rectangle 565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Filtro Percolador</a:t>
                </a:r>
              </a:p>
            </p:txBody>
          </p:sp>
        </p:grpSp>
      </p:grpSp>
      <p:grpSp>
        <p:nvGrpSpPr>
          <p:cNvPr id="567" name="Group 566"/>
          <p:cNvGrpSpPr/>
          <p:nvPr/>
        </p:nvGrpSpPr>
        <p:grpSpPr>
          <a:xfrm>
            <a:off x="3946482" y="5663490"/>
            <a:ext cx="898003" cy="360040"/>
            <a:chOff x="4160912" y="1412429"/>
            <a:chExt cx="898003" cy="360040"/>
          </a:xfrm>
        </p:grpSpPr>
        <p:sp>
          <p:nvSpPr>
            <p:cNvPr id="568" name="Rectangle 567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569" name="Group 568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681" name="Rectangle 68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T.11</a:t>
                </a:r>
              </a:p>
            </p:txBody>
          </p:sp>
          <p:sp>
            <p:nvSpPr>
              <p:cNvPr id="682" name="Rectangle 68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RAFA</a:t>
                </a:r>
              </a:p>
            </p:txBody>
          </p:sp>
        </p:grpSp>
      </p:grpSp>
      <p:grpSp>
        <p:nvGrpSpPr>
          <p:cNvPr id="683" name="Group 682"/>
          <p:cNvGrpSpPr/>
          <p:nvPr/>
        </p:nvGrpSpPr>
        <p:grpSpPr>
          <a:xfrm>
            <a:off x="3946482" y="6095538"/>
            <a:ext cx="898003" cy="360040"/>
            <a:chOff x="4160912" y="1412429"/>
            <a:chExt cx="898003" cy="360040"/>
          </a:xfrm>
        </p:grpSpPr>
        <p:sp>
          <p:nvSpPr>
            <p:cNvPr id="684" name="Rectangle 68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685" name="Group 68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686" name="Rectangle 6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pPr algn="ctr"/>
                <a:r>
                  <a:rPr lang="es-CR" sz="800" dirty="0"/>
                  <a:t>T.12</a:t>
                </a:r>
              </a:p>
            </p:txBody>
          </p:sp>
          <p:sp>
            <p:nvSpPr>
              <p:cNvPr id="687" name="Rectangle 6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Lodos Activados</a:t>
                </a:r>
              </a:p>
            </p:txBody>
          </p:sp>
        </p:grpSp>
      </p:grpSp>
      <p:grpSp>
        <p:nvGrpSpPr>
          <p:cNvPr id="698" name="Group 697"/>
          <p:cNvGrpSpPr/>
          <p:nvPr/>
        </p:nvGrpSpPr>
        <p:grpSpPr>
          <a:xfrm>
            <a:off x="4954668" y="1775058"/>
            <a:ext cx="898003" cy="360040"/>
            <a:chOff x="4160912" y="1412429"/>
            <a:chExt cx="898003" cy="360040"/>
          </a:xfrm>
        </p:grpSpPr>
        <p:sp>
          <p:nvSpPr>
            <p:cNvPr id="699" name="Rectangle 69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00" name="Group 69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01" name="Rectangle 70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T.14</a:t>
                </a:r>
              </a:p>
            </p:txBody>
          </p:sp>
          <p:sp>
            <p:nvSpPr>
              <p:cNvPr id="702" name="Rectangle 70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Lecho de secado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sin plantas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03" name="Group 702"/>
          <p:cNvGrpSpPr/>
          <p:nvPr/>
        </p:nvGrpSpPr>
        <p:grpSpPr>
          <a:xfrm>
            <a:off x="4954668" y="1340768"/>
            <a:ext cx="898003" cy="360040"/>
            <a:chOff x="4160912" y="1412429"/>
            <a:chExt cx="898003" cy="360040"/>
          </a:xfrm>
        </p:grpSpPr>
        <p:sp>
          <p:nvSpPr>
            <p:cNvPr id="704" name="Rectangle 70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05" name="Group 70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06" name="Rectangle 70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T.13</a:t>
                </a:r>
              </a:p>
            </p:txBody>
          </p:sp>
          <p:sp>
            <p:nvSpPr>
              <p:cNvPr id="707" name="Rectangle 70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600" dirty="0">
                    <a:solidFill>
                      <a:schemeClr val="tx1"/>
                    </a:solidFill>
                  </a:rPr>
                  <a:t>Laguna de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sedimentación/</a:t>
                </a:r>
              </a:p>
              <a:p>
                <a:r>
                  <a:rPr lang="es-CR" sz="600" dirty="0">
                    <a:solidFill>
                      <a:schemeClr val="tx1"/>
                    </a:solidFill>
                  </a:rPr>
                  <a:t>espesamiento</a:t>
                </a:r>
              </a:p>
            </p:txBody>
          </p:sp>
        </p:grpSp>
      </p:grpSp>
      <p:grpSp>
        <p:nvGrpSpPr>
          <p:cNvPr id="708" name="Group 707"/>
          <p:cNvGrpSpPr/>
          <p:nvPr/>
        </p:nvGrpSpPr>
        <p:grpSpPr>
          <a:xfrm>
            <a:off x="4954668" y="2207106"/>
            <a:ext cx="898003" cy="360040"/>
            <a:chOff x="4160912" y="1412429"/>
            <a:chExt cx="898003" cy="360040"/>
          </a:xfrm>
        </p:grpSpPr>
        <p:sp>
          <p:nvSpPr>
            <p:cNvPr id="709" name="Rectangle 70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10" name="Group 70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11" name="Rectangle 71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T.15</a:t>
                </a:r>
              </a:p>
            </p:txBody>
          </p:sp>
          <p:sp>
            <p:nvSpPr>
              <p:cNvPr id="712" name="Rectangle 71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Lecho de secado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con plantas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13" name="Group 712"/>
          <p:cNvGrpSpPr/>
          <p:nvPr/>
        </p:nvGrpSpPr>
        <p:grpSpPr>
          <a:xfrm>
            <a:off x="4954668" y="2639154"/>
            <a:ext cx="898003" cy="360040"/>
            <a:chOff x="4160912" y="1412429"/>
            <a:chExt cx="898003" cy="360040"/>
          </a:xfrm>
        </p:grpSpPr>
        <p:sp>
          <p:nvSpPr>
            <p:cNvPr id="714" name="Rectangle 713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15" name="Group 714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16" name="Rectangle 71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T.16</a:t>
                </a:r>
              </a:p>
            </p:txBody>
          </p:sp>
          <p:sp>
            <p:nvSpPr>
              <p:cNvPr id="717" name="Rectangle 71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Co-compostaje</a:t>
                </a:r>
              </a:p>
            </p:txBody>
          </p:sp>
        </p:grpSp>
      </p:grpSp>
      <p:grpSp>
        <p:nvGrpSpPr>
          <p:cNvPr id="718" name="Group 717"/>
          <p:cNvGrpSpPr/>
          <p:nvPr/>
        </p:nvGrpSpPr>
        <p:grpSpPr>
          <a:xfrm>
            <a:off x="4954668" y="3071202"/>
            <a:ext cx="898003" cy="360040"/>
            <a:chOff x="4160912" y="1412429"/>
            <a:chExt cx="898003" cy="360040"/>
          </a:xfrm>
        </p:grpSpPr>
        <p:sp>
          <p:nvSpPr>
            <p:cNvPr id="719" name="Rectangle 718"/>
            <p:cNvSpPr/>
            <p:nvPr/>
          </p:nvSpPr>
          <p:spPr>
            <a:xfrm>
              <a:off x="4160912" y="1415018"/>
              <a:ext cx="896267" cy="355556"/>
            </a:xfrm>
            <a:prstGeom prst="rect">
              <a:avLst/>
            </a:prstGeom>
            <a:ln w="9525">
              <a:solidFill>
                <a:srgbClr val="66BD5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20" name="Group 719"/>
            <p:cNvGrpSpPr/>
            <p:nvPr/>
          </p:nvGrpSpPr>
          <p:grpSpPr>
            <a:xfrm>
              <a:off x="4162648" y="1412429"/>
              <a:ext cx="896267" cy="360040"/>
              <a:chOff x="1234157" y="1484784"/>
              <a:chExt cx="896267" cy="360040"/>
            </a:xfrm>
          </p:grpSpPr>
          <p:sp>
            <p:nvSpPr>
              <p:cNvPr id="721" name="Rectangle 72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es-CR" sz="800" dirty="0"/>
                  <a:t>T.17</a:t>
                </a:r>
              </a:p>
            </p:txBody>
          </p:sp>
          <p:sp>
            <p:nvSpPr>
              <p:cNvPr id="722" name="Rectangle 72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Reactor de biogás</a:t>
                </a:r>
              </a:p>
            </p:txBody>
          </p:sp>
        </p:grpSp>
      </p:grpSp>
      <p:grpSp>
        <p:nvGrpSpPr>
          <p:cNvPr id="728" name="Group 727"/>
          <p:cNvGrpSpPr/>
          <p:nvPr/>
        </p:nvGrpSpPr>
        <p:grpSpPr>
          <a:xfrm>
            <a:off x="7114908" y="1340768"/>
            <a:ext cx="896267" cy="360040"/>
            <a:chOff x="6277169" y="944724"/>
            <a:chExt cx="896267" cy="360040"/>
          </a:xfrm>
        </p:grpSpPr>
        <p:sp>
          <p:nvSpPr>
            <p:cNvPr id="729" name="Rectangle 72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30" name="Group 72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31" name="Rectangle 73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D.13</a:t>
                </a:r>
              </a:p>
            </p:txBody>
          </p:sp>
          <p:sp>
            <p:nvSpPr>
              <p:cNvPr id="732" name="Rectangle 73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Combustión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de biogás</a:t>
                </a:r>
              </a:p>
            </p:txBody>
          </p:sp>
        </p:grpSp>
      </p:grpSp>
      <p:grpSp>
        <p:nvGrpSpPr>
          <p:cNvPr id="733" name="Group 732"/>
          <p:cNvGrpSpPr/>
          <p:nvPr/>
        </p:nvGrpSpPr>
        <p:grpSpPr>
          <a:xfrm>
            <a:off x="6106796" y="1775058"/>
            <a:ext cx="896267" cy="360040"/>
            <a:chOff x="6277169" y="944724"/>
            <a:chExt cx="896267" cy="360040"/>
          </a:xfrm>
        </p:grpSpPr>
        <p:sp>
          <p:nvSpPr>
            <p:cNvPr id="734" name="Rectangle 73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35" name="Group 73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36" name="Rectangle 73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D.2</a:t>
                </a:r>
              </a:p>
            </p:txBody>
          </p:sp>
          <p:sp>
            <p:nvSpPr>
              <p:cNvPr id="737" name="Rectangle 73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Aplicación de la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orina almacenada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38" name="Group 737"/>
          <p:cNvGrpSpPr/>
          <p:nvPr/>
        </p:nvGrpSpPr>
        <p:grpSpPr>
          <a:xfrm>
            <a:off x="6106796" y="2207106"/>
            <a:ext cx="896267" cy="360040"/>
            <a:chOff x="6277169" y="944724"/>
            <a:chExt cx="896267" cy="360040"/>
          </a:xfrm>
        </p:grpSpPr>
        <p:sp>
          <p:nvSpPr>
            <p:cNvPr id="739" name="Rectangle 7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40" name="Group 73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41" name="Rectangle 7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D.3</a:t>
                </a:r>
              </a:p>
            </p:txBody>
          </p:sp>
          <p:sp>
            <p:nvSpPr>
              <p:cNvPr id="742" name="Rectangle 74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700" dirty="0">
                    <a:solidFill>
                      <a:schemeClr val="tx1"/>
                    </a:solidFill>
                  </a:rPr>
                  <a:t>Aplicación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de las heces</a:t>
                </a:r>
              </a:p>
              <a:p>
                <a:r>
                  <a:rPr lang="es-ES" sz="700" dirty="0">
                    <a:solidFill>
                      <a:schemeClr val="tx1"/>
                    </a:solidFill>
                  </a:rPr>
                  <a:t>deshidratadas</a:t>
                </a:r>
                <a:endParaRPr lang="es-CR" sz="7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3" name="Group 742"/>
          <p:cNvGrpSpPr/>
          <p:nvPr/>
        </p:nvGrpSpPr>
        <p:grpSpPr>
          <a:xfrm>
            <a:off x="6106796" y="2639154"/>
            <a:ext cx="896267" cy="360040"/>
            <a:chOff x="6277169" y="944724"/>
            <a:chExt cx="896267" cy="360040"/>
          </a:xfrm>
        </p:grpSpPr>
        <p:sp>
          <p:nvSpPr>
            <p:cNvPr id="744" name="Rectangle 74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45" name="Group 74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46" name="Rectangle 74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D.4</a:t>
                </a:r>
              </a:p>
            </p:txBody>
          </p:sp>
          <p:sp>
            <p:nvSpPr>
              <p:cNvPr id="747" name="Rectangle 74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800" dirty="0">
                    <a:solidFill>
                      <a:schemeClr val="tx1"/>
                    </a:solidFill>
                  </a:rPr>
                  <a:t>Aplicación</a:t>
                </a:r>
              </a:p>
              <a:p>
                <a:r>
                  <a:rPr lang="es-ES" sz="800" dirty="0">
                    <a:solidFill>
                      <a:schemeClr val="tx1"/>
                    </a:solidFill>
                  </a:rPr>
                  <a:t>del humus y composta</a:t>
                </a:r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48" name="Group 747"/>
          <p:cNvGrpSpPr/>
          <p:nvPr/>
        </p:nvGrpSpPr>
        <p:grpSpPr>
          <a:xfrm>
            <a:off x="6106796" y="3071202"/>
            <a:ext cx="896267" cy="360040"/>
            <a:chOff x="6277169" y="944724"/>
            <a:chExt cx="896267" cy="360040"/>
          </a:xfrm>
        </p:grpSpPr>
        <p:sp>
          <p:nvSpPr>
            <p:cNvPr id="749" name="Rectangle 74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50" name="Group 74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51" name="Rectangle 75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D.5</a:t>
                </a:r>
              </a:p>
            </p:txBody>
          </p:sp>
          <p:sp>
            <p:nvSpPr>
              <p:cNvPr id="752" name="Rectangle 75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Aplicación de lodo</a:t>
                </a:r>
              </a:p>
            </p:txBody>
          </p:sp>
        </p:grpSp>
      </p:grpSp>
      <p:grpSp>
        <p:nvGrpSpPr>
          <p:cNvPr id="753" name="Group 752"/>
          <p:cNvGrpSpPr/>
          <p:nvPr/>
        </p:nvGrpSpPr>
        <p:grpSpPr>
          <a:xfrm>
            <a:off x="6106796" y="3503250"/>
            <a:ext cx="896267" cy="360040"/>
            <a:chOff x="6277169" y="944724"/>
            <a:chExt cx="896267" cy="360040"/>
          </a:xfrm>
        </p:grpSpPr>
        <p:sp>
          <p:nvSpPr>
            <p:cNvPr id="754" name="Rectangle 75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55" name="Group 75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56" name="Rectangle 75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D.6</a:t>
                </a:r>
              </a:p>
            </p:txBody>
          </p:sp>
          <p:sp>
            <p:nvSpPr>
              <p:cNvPr id="757" name="Rectangle 75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Riego</a:t>
                </a:r>
              </a:p>
            </p:txBody>
          </p:sp>
        </p:grpSp>
      </p:grpSp>
      <p:grpSp>
        <p:nvGrpSpPr>
          <p:cNvPr id="758" name="Group 757"/>
          <p:cNvGrpSpPr/>
          <p:nvPr/>
        </p:nvGrpSpPr>
        <p:grpSpPr>
          <a:xfrm>
            <a:off x="6106796" y="3935298"/>
            <a:ext cx="896267" cy="360040"/>
            <a:chOff x="6277169" y="944724"/>
            <a:chExt cx="896267" cy="360040"/>
          </a:xfrm>
        </p:grpSpPr>
        <p:sp>
          <p:nvSpPr>
            <p:cNvPr id="759" name="Rectangle 75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60" name="Group 75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61" name="Rectangle 76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D.7</a:t>
                </a:r>
              </a:p>
            </p:txBody>
          </p:sp>
          <p:sp>
            <p:nvSpPr>
              <p:cNvPr id="762" name="Rectangle 76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Pozo de absorción</a:t>
                </a:r>
              </a:p>
            </p:txBody>
          </p:sp>
        </p:grpSp>
      </p:grpSp>
      <p:grpSp>
        <p:nvGrpSpPr>
          <p:cNvPr id="763" name="Group 762"/>
          <p:cNvGrpSpPr/>
          <p:nvPr/>
        </p:nvGrpSpPr>
        <p:grpSpPr>
          <a:xfrm>
            <a:off x="6106796" y="4367346"/>
            <a:ext cx="896267" cy="360040"/>
            <a:chOff x="6277169" y="944724"/>
            <a:chExt cx="896267" cy="360040"/>
          </a:xfrm>
        </p:grpSpPr>
        <p:sp>
          <p:nvSpPr>
            <p:cNvPr id="764" name="Rectangle 76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65" name="Group 76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66" name="Rectangle 76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D.8</a:t>
                </a:r>
              </a:p>
            </p:txBody>
          </p:sp>
          <p:sp>
            <p:nvSpPr>
              <p:cNvPr id="767" name="Rectangle 76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Lecho de</a:t>
                </a: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infiltración</a:t>
                </a:r>
              </a:p>
            </p:txBody>
          </p:sp>
        </p:grpSp>
      </p:grpSp>
      <p:grpSp>
        <p:nvGrpSpPr>
          <p:cNvPr id="768" name="Group 767"/>
          <p:cNvGrpSpPr/>
          <p:nvPr/>
        </p:nvGrpSpPr>
        <p:grpSpPr>
          <a:xfrm>
            <a:off x="6106796" y="4799394"/>
            <a:ext cx="896267" cy="360040"/>
            <a:chOff x="6277169" y="944724"/>
            <a:chExt cx="896267" cy="360040"/>
          </a:xfrm>
        </p:grpSpPr>
        <p:sp>
          <p:nvSpPr>
            <p:cNvPr id="769" name="Rectangle 76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70" name="Group 76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71" name="Rectangle 77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D.9</a:t>
                </a:r>
              </a:p>
            </p:txBody>
          </p:sp>
          <p:sp>
            <p:nvSpPr>
              <p:cNvPr id="772" name="Rectangle 77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 acuicultura</a:t>
                </a:r>
              </a:p>
            </p:txBody>
          </p:sp>
        </p:grpSp>
      </p:grpSp>
      <p:grpSp>
        <p:nvGrpSpPr>
          <p:cNvPr id="773" name="Group 772"/>
          <p:cNvGrpSpPr/>
          <p:nvPr/>
        </p:nvGrpSpPr>
        <p:grpSpPr>
          <a:xfrm>
            <a:off x="6106796" y="5231442"/>
            <a:ext cx="896267" cy="360040"/>
            <a:chOff x="6277169" y="944724"/>
            <a:chExt cx="896267" cy="360040"/>
          </a:xfrm>
        </p:grpSpPr>
        <p:sp>
          <p:nvSpPr>
            <p:cNvPr id="774" name="Rectangle 77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75" name="Group 77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76" name="Rectangle 77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D.10</a:t>
                </a:r>
              </a:p>
            </p:txBody>
          </p:sp>
          <p:sp>
            <p:nvSpPr>
              <p:cNvPr id="777" name="Rectangle 77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Laguna de plantas flotantes</a:t>
                </a:r>
              </a:p>
            </p:txBody>
          </p:sp>
        </p:grpSp>
      </p:grpSp>
      <p:grpSp>
        <p:nvGrpSpPr>
          <p:cNvPr id="778" name="Group 777"/>
          <p:cNvGrpSpPr/>
          <p:nvPr/>
        </p:nvGrpSpPr>
        <p:grpSpPr>
          <a:xfrm>
            <a:off x="6106796" y="5663490"/>
            <a:ext cx="896267" cy="360040"/>
            <a:chOff x="6277169" y="944724"/>
            <a:chExt cx="896267" cy="360040"/>
          </a:xfrm>
        </p:grpSpPr>
        <p:sp>
          <p:nvSpPr>
            <p:cNvPr id="779" name="Rectangle 77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780" name="Group 779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81" name="Rectangle 78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D.11</a:t>
                </a:r>
              </a:p>
            </p:txBody>
          </p:sp>
          <p:sp>
            <p:nvSpPr>
              <p:cNvPr id="782" name="Rectangle 781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endParaRPr lang="es-CR" sz="800" dirty="0">
                  <a:solidFill>
                    <a:schemeClr val="tx1"/>
                  </a:solidFill>
                </a:endParaRPr>
              </a:p>
              <a:p>
                <a:r>
                  <a:rPr lang="es-CR" sz="800" dirty="0">
                    <a:solidFill>
                      <a:schemeClr val="tx1"/>
                    </a:solidFill>
                  </a:rPr>
                  <a:t>Disposición final/ Recarga</a:t>
                </a:r>
              </a:p>
              <a:p>
                <a:endParaRPr lang="es-CR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783" name="Group 782"/>
          <p:cNvGrpSpPr/>
          <p:nvPr/>
        </p:nvGrpSpPr>
        <p:grpSpPr>
          <a:xfrm>
            <a:off x="6106796" y="6095538"/>
            <a:ext cx="896267" cy="360040"/>
            <a:chOff x="6277169" y="944724"/>
            <a:chExt cx="896267" cy="360040"/>
          </a:xfrm>
        </p:grpSpPr>
        <p:sp>
          <p:nvSpPr>
            <p:cNvPr id="784" name="Rectangle 783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R" dirty="0"/>
            </a:p>
          </p:txBody>
        </p:sp>
        <p:grpSp>
          <p:nvGrpSpPr>
            <p:cNvPr id="785" name="Group 784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786" name="Rectangle 7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pPr algn="ctr"/>
                <a:r>
                  <a:rPr lang="es-CR" sz="800" dirty="0"/>
                  <a:t>D.12</a:t>
                </a:r>
              </a:p>
            </p:txBody>
          </p:sp>
          <p:sp>
            <p:nvSpPr>
              <p:cNvPr id="787" name="Rectangle 7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CR" sz="800" dirty="0">
                    <a:solidFill>
                      <a:schemeClr val="tx1"/>
                    </a:solidFill>
                  </a:rPr>
                  <a:t>Disposición final en superficie</a:t>
                </a:r>
              </a:p>
            </p:txBody>
          </p:sp>
        </p:grpSp>
      </p:grpSp>
      <p:grpSp>
        <p:nvGrpSpPr>
          <p:cNvPr id="788" name="Group 787"/>
          <p:cNvGrpSpPr/>
          <p:nvPr/>
        </p:nvGrpSpPr>
        <p:grpSpPr>
          <a:xfrm>
            <a:off x="8267036" y="1340768"/>
            <a:ext cx="894531" cy="360040"/>
            <a:chOff x="8372328" y="1088079"/>
            <a:chExt cx="894531" cy="360040"/>
          </a:xfrm>
        </p:grpSpPr>
        <p:sp>
          <p:nvSpPr>
            <p:cNvPr id="789" name="Rectangle 788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790" name="Rectangle 789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Tratamiento de aguas grises</a:t>
              </a:r>
            </a:p>
          </p:txBody>
        </p:sp>
      </p:grpSp>
      <p:grpSp>
        <p:nvGrpSpPr>
          <p:cNvPr id="791" name="Group 790"/>
          <p:cNvGrpSpPr/>
          <p:nvPr/>
        </p:nvGrpSpPr>
        <p:grpSpPr>
          <a:xfrm>
            <a:off x="8267036" y="1775058"/>
            <a:ext cx="894531" cy="360040"/>
            <a:chOff x="8399811" y="2101152"/>
            <a:chExt cx="894531" cy="360040"/>
          </a:xfrm>
        </p:grpSpPr>
        <p:sp>
          <p:nvSpPr>
            <p:cNvPr id="792" name="Rectangle 791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sp>
          <p:nvSpPr>
            <p:cNvPr id="793" name="Rectangle 792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s-CR" sz="800" dirty="0">
                  <a:solidFill>
                    <a:schemeClr val="tx1"/>
                  </a:solidFill>
                </a:rPr>
                <a:t>Drenaje de aguas pluviales</a:t>
              </a:r>
            </a:p>
          </p:txBody>
        </p:sp>
      </p:grpSp>
      <p:grpSp>
        <p:nvGrpSpPr>
          <p:cNvPr id="800" name="Group 799"/>
          <p:cNvGrpSpPr/>
          <p:nvPr/>
        </p:nvGrpSpPr>
        <p:grpSpPr>
          <a:xfrm>
            <a:off x="6106796" y="1340768"/>
            <a:ext cx="896267" cy="360040"/>
            <a:chOff x="6277169" y="944724"/>
            <a:chExt cx="896267" cy="360040"/>
          </a:xfrm>
        </p:grpSpPr>
        <p:sp>
          <p:nvSpPr>
            <p:cNvPr id="801" name="Rectangle 80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s-CR" dirty="0"/>
            </a:p>
          </p:txBody>
        </p:sp>
        <p:grpSp>
          <p:nvGrpSpPr>
            <p:cNvPr id="802" name="Group 80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803" name="Rectangle 80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es-CR" sz="800" dirty="0"/>
                  <a:t>D.1</a:t>
                </a:r>
              </a:p>
            </p:txBody>
          </p:sp>
          <p:sp>
            <p:nvSpPr>
              <p:cNvPr id="804" name="Rectangle 80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s-ES" sz="600" dirty="0">
                    <a:solidFill>
                      <a:schemeClr val="tx1"/>
                    </a:solidFill>
                  </a:rPr>
                  <a:t>Relleno y</a:t>
                </a: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cubierta /</a:t>
                </a:r>
              </a:p>
              <a:p>
                <a:r>
                  <a:rPr lang="es-ES" sz="600" dirty="0" err="1">
                    <a:solidFill>
                      <a:schemeClr val="tx1"/>
                    </a:solidFill>
                  </a:rPr>
                  <a:t>Sanihuerto</a:t>
                </a:r>
                <a:endParaRPr lang="es-ES" sz="600" dirty="0">
                  <a:solidFill>
                    <a:schemeClr val="tx1"/>
                  </a:solidFill>
                </a:endParaRPr>
              </a:p>
              <a:p>
                <a:r>
                  <a:rPr lang="es-ES" sz="600" dirty="0">
                    <a:solidFill>
                      <a:schemeClr val="tx1"/>
                    </a:solidFill>
                  </a:rPr>
                  <a:t>o </a:t>
                </a:r>
                <a:r>
                  <a:rPr lang="es-ES" sz="600" dirty="0" err="1">
                    <a:solidFill>
                      <a:schemeClr val="tx1"/>
                    </a:solidFill>
                  </a:rPr>
                  <a:t>ArborLoo</a:t>
                </a:r>
                <a:endParaRPr lang="es-CR" sz="6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0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Tecnologías de saneamiento</a:t>
            </a:r>
          </a:p>
        </p:txBody>
      </p:sp>
      <p:cxnSp>
        <p:nvCxnSpPr>
          <p:cNvPr id="302" name="Straight Connector 30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7286701" y="2704046"/>
            <a:ext cx="2274812" cy="3533266"/>
            <a:chOff x="7362581" y="2634669"/>
            <a:chExt cx="2193544" cy="3671826"/>
          </a:xfrm>
        </p:grpSpPr>
        <p:sp>
          <p:nvSpPr>
            <p:cNvPr id="362" name="Flowchart: Process 361"/>
            <p:cNvSpPr/>
            <p:nvPr/>
          </p:nvSpPr>
          <p:spPr>
            <a:xfrm>
              <a:off x="7362581" y="2639735"/>
              <a:ext cx="2193544" cy="3666760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Copie y pegue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las tecnologías que necesite en la columna del grupo funcional correspondiente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o en su esquema </a:t>
              </a:r>
              <a:b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de sistema.</a:t>
              </a:r>
              <a:endParaRPr lang="es-CR" sz="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endParaRPr>
            </a:p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Los códigos de las tecnologías (por ejemplo, U.1) se refieren a las fichas tecnológicas del compendio.</a:t>
              </a:r>
            </a:p>
          </p:txBody>
        </p:sp>
        <p:sp>
          <p:nvSpPr>
            <p:cNvPr id="363" name="TextBox 362"/>
            <p:cNvSpPr txBox="1"/>
            <p:nvPr/>
          </p:nvSpPr>
          <p:spPr>
            <a:xfrm>
              <a:off x="7462937" y="2634669"/>
              <a:ext cx="415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  <p:sp>
          <p:nvSpPr>
            <p:cNvPr id="364" name="TextBox 363"/>
            <p:cNvSpPr txBox="1"/>
            <p:nvPr/>
          </p:nvSpPr>
          <p:spPr>
            <a:xfrm>
              <a:off x="7473059" y="4660194"/>
              <a:ext cx="41520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37748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Elbow Connector 3"/>
          <p:cNvCxnSpPr/>
          <p:nvPr/>
        </p:nvCxnSpPr>
        <p:spPr>
          <a:xfrm flipV="1">
            <a:off x="2180956" y="3395444"/>
            <a:ext cx="108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0800000">
            <a:off x="2180956" y="3764629"/>
            <a:ext cx="108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V="1">
            <a:off x="1388788" y="3595742"/>
            <a:ext cx="72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/>
          <p:nvPr/>
        </p:nvCxnSpPr>
        <p:spPr>
          <a:xfrm rot="5400000" flipV="1">
            <a:off x="992601" y="3595743"/>
            <a:ext cx="720000" cy="1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Flechas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496237" y="1277907"/>
            <a:ext cx="8915400" cy="9989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Las flechas gruesas se usan para mostrar la ruta de flujo más adecuada y las delgadas indican rutas de flujo alternativas que son posibles, pero que no siempre son comunes o que no se recomiendan.</a:t>
            </a:r>
            <a:endParaRPr lang="en-GB" sz="2000" dirty="0">
              <a:latin typeface="Arial" panose="020B0604020202020204" pitchFamily="34" charset="0"/>
              <a:ea typeface="Ebrima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25" name="Elbow Connector 24"/>
          <p:cNvCxnSpPr/>
          <p:nvPr/>
        </p:nvCxnSpPr>
        <p:spPr>
          <a:xfrm flipV="1">
            <a:off x="2180956" y="5172954"/>
            <a:ext cx="1080000" cy="2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/>
          <p:nvPr/>
        </p:nvCxnSpPr>
        <p:spPr>
          <a:xfrm rot="10800000">
            <a:off x="2180956" y="5542141"/>
            <a:ext cx="108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V="1">
            <a:off x="1388788" y="5373254"/>
            <a:ext cx="72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/>
          <p:nvPr/>
        </p:nvCxnSpPr>
        <p:spPr>
          <a:xfrm rot="5400000" flipV="1">
            <a:off x="992601" y="5373255"/>
            <a:ext cx="720000" cy="1"/>
          </a:xfrm>
          <a:prstGeom prst="bentConnector3">
            <a:avLst/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lowchart: Process 29"/>
          <p:cNvSpPr/>
          <p:nvPr/>
        </p:nvSpPr>
        <p:spPr>
          <a:xfrm>
            <a:off x="4122056" y="3356992"/>
            <a:ext cx="4791384" cy="2220272"/>
          </a:xfrm>
          <a:prstGeom prst="flowChartProcess">
            <a:avLst/>
          </a:prstGeom>
          <a:solidFill>
            <a:schemeClr val="bg1"/>
          </a:solidFill>
          <a:ln>
            <a:solidFill>
              <a:srgbClr val="122B4A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8900" indent="358775"/>
            <a:r>
              <a:rPr lang="es-ES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Copie y pegue las flechas en su esquema de sistema y enlace productos o tecnologías.</a:t>
            </a:r>
            <a:endParaRPr lang="en-GB" sz="1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endParaRPr lang="en-GB" sz="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  <a:p>
            <a:pPr marL="88900" indent="358775"/>
            <a:r>
              <a:rPr lang="es-ES" sz="1600" dirty="0">
                <a:solidFill>
                  <a:srgbClr val="122B4A"/>
                </a:solidFill>
                <a:latin typeface="Arial" pitchFamily="34" charset="0"/>
                <a:cs typeface="Arial" pitchFamily="34" charset="0"/>
              </a:rPr>
              <a:t>Para enlazar los cuadros de origen y destino, primero tire del extremo o punta de la flecha; después, cuando esté cerca del cuadro, aparecerán varios puntos rojos, entonces podrá elegir el punto rojo necesario para hacer el enlace.</a:t>
            </a:r>
            <a:endParaRPr lang="en-GB" sz="1600" dirty="0">
              <a:solidFill>
                <a:srgbClr val="122B4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1380" y="3376042"/>
            <a:ext cx="450764" cy="29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n-GB" sz="2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241380" y="3933056"/>
            <a:ext cx="450764" cy="294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>
                <a:solidFill>
                  <a:srgbClr val="122B4A"/>
                </a:solidFill>
                <a:latin typeface="Arial" pitchFamily="34" charset="0"/>
                <a:cs typeface="Arial" pitchFamily="34" charset="0"/>
                <a:sym typeface="Wingdings"/>
              </a:rPr>
              <a:t>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424169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634082"/>
          </a:xfrm>
          <a:ln>
            <a:noFill/>
          </a:ln>
        </p:spPr>
        <p:txBody>
          <a:bodyPr tIns="0" bIns="36000">
            <a:normAutofit/>
          </a:bodyPr>
          <a:lstStyle/>
          <a:p>
            <a:pPr marL="88900"/>
            <a:r>
              <a:rPr lang="es-CR" sz="2900" dirty="0"/>
              <a:t>Esquemas de sistema de saneamiento 1 a 9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93500" y="260648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500" y="908720"/>
            <a:ext cx="8917200" cy="0"/>
          </a:xfrm>
          <a:prstGeom prst="line">
            <a:avLst/>
          </a:prstGeom>
          <a:ln w="38100">
            <a:solidFill>
              <a:srgbClr val="122B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3"/>
          <p:cNvSpPr txBox="1">
            <a:spLocks/>
          </p:cNvSpPr>
          <p:nvPr/>
        </p:nvSpPr>
        <p:spPr>
          <a:xfrm>
            <a:off x="496237" y="1277906"/>
            <a:ext cx="8915400" cy="193507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CR" sz="2000" dirty="0"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Las siguientes diapositivas muestran los nueve esquemas del sistema de saneamiento del compendio. Cada uno de éstos combina un conjunto de tecnologías aprobadas y compatibles, a partir de las que se puede diseñar otro sistema. Fácilmente puede crear uno nuevo mediante la edición de éstos; por ejemplo, elimine las opciones de tecnología que no se aplican a su contexto específico.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7113239" y="3429000"/>
            <a:ext cx="2376265" cy="1512168"/>
            <a:chOff x="6105128" y="4113220"/>
            <a:chExt cx="3419924" cy="1049791"/>
          </a:xfrm>
        </p:grpSpPr>
        <p:sp>
          <p:nvSpPr>
            <p:cNvPr id="30" name="Flowchart: Process 29"/>
            <p:cNvSpPr/>
            <p:nvPr/>
          </p:nvSpPr>
          <p:spPr>
            <a:xfrm>
              <a:off x="6105128" y="4113220"/>
              <a:ext cx="3419924" cy="1049791"/>
            </a:xfrm>
            <a:prstGeom prst="flowChartProcess">
              <a:avLst/>
            </a:prstGeom>
            <a:solidFill>
              <a:schemeClr val="bg1"/>
            </a:solidFill>
            <a:ln>
              <a:solidFill>
                <a:srgbClr val="122B4A"/>
              </a:solidFill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8900" indent="358775"/>
              <a:r>
                <a:rPr lang="es-CR" sz="1600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</a:rPr>
                <a:t>Edite los esquemas de sistema: agregue o elimine elementos, cambie su posición, etcétera.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12396" y="4163210"/>
              <a:ext cx="648740" cy="248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R" sz="2200" b="1" dirty="0">
                  <a:solidFill>
                    <a:srgbClr val="122B4A"/>
                  </a:solidFill>
                  <a:latin typeface="Arial" pitchFamily="34" charset="0"/>
                  <a:cs typeface="Arial" pitchFamily="34" charset="0"/>
                  <a:sym typeface="Wingdings"/>
                </a:rPr>
                <a:t></a:t>
              </a:r>
              <a:endParaRPr lang="es-CR" sz="2200" b="1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17394" y="3640956"/>
            <a:ext cx="79878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1: Sistema de cámara simple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2: Sistema de cámara sin agua ni producción de lodo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3: Sistema de arrastre hidráulico sin producción de lodo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4: Sistema sin agua con separador de orina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5: Sistema de biogás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6: Sistema de tratamiento de aguas negras con infiltración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7: Sistema de tratamiento de aguas negras con conducción del efluente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8: Sistema de conducción de aguas negras a tratamiento (semi)centralizado </a:t>
            </a:r>
          </a:p>
          <a:p>
            <a:r>
              <a:rPr lang="es-CR" sz="1600" dirty="0">
                <a:solidFill>
                  <a:srgbClr val="122B4A"/>
                </a:solidFill>
                <a:latin typeface="Arial" panose="020B0604020202020204" pitchFamily="34" charset="0"/>
                <a:ea typeface="Ebrima" panose="02000000000000000000" pitchFamily="2" charset="0"/>
                <a:cs typeface="Arial" panose="020B0604020202020204" pitchFamily="34" charset="0"/>
              </a:rPr>
              <a:t>Sistema 9: Sistema de alcantarillado con separador de orina</a:t>
            </a:r>
          </a:p>
        </p:txBody>
      </p:sp>
    </p:spTree>
    <p:extLst>
      <p:ext uri="{BB962C8B-B14F-4D97-AF65-F5344CB8AC3E}">
        <p14:creationId xmlns:p14="http://schemas.microsoft.com/office/powerpoint/2010/main" val="4240282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" name="Group 483"/>
          <p:cNvGrpSpPr/>
          <p:nvPr/>
        </p:nvGrpSpPr>
        <p:grpSpPr>
          <a:xfrm>
            <a:off x="6562576" y="3848348"/>
            <a:ext cx="898276" cy="1383660"/>
            <a:chOff x="6562576" y="3848348"/>
            <a:chExt cx="898276" cy="1383660"/>
          </a:xfrm>
        </p:grpSpPr>
        <p:sp>
          <p:nvSpPr>
            <p:cNvPr id="472" name="Rectangle 471"/>
            <p:cNvSpPr/>
            <p:nvPr/>
          </p:nvSpPr>
          <p:spPr>
            <a:xfrm>
              <a:off x="6897216" y="3848348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8" name="Rectangle 477"/>
            <p:cNvSpPr/>
            <p:nvPr/>
          </p:nvSpPr>
          <p:spPr>
            <a:xfrm>
              <a:off x="7029244" y="3849245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406" name="Group 405"/>
            <p:cNvGrpSpPr/>
            <p:nvPr/>
          </p:nvGrpSpPr>
          <p:grpSpPr>
            <a:xfrm>
              <a:off x="6562576" y="3849245"/>
              <a:ext cx="898276" cy="1382763"/>
              <a:chOff x="6562576" y="3858461"/>
              <a:chExt cx="898276" cy="1382763"/>
            </a:xfrm>
          </p:grpSpPr>
          <p:sp>
            <p:nvSpPr>
              <p:cNvPr id="382" name="Rectangle 381"/>
              <p:cNvSpPr/>
              <p:nvPr/>
            </p:nvSpPr>
            <p:spPr>
              <a:xfrm>
                <a:off x="6562576" y="4490816"/>
                <a:ext cx="896267" cy="2216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sp>
            <p:nvSpPr>
              <p:cNvPr id="383" name="Rectangle 382"/>
              <p:cNvSpPr/>
              <p:nvPr/>
            </p:nvSpPr>
            <p:spPr>
              <a:xfrm>
                <a:off x="6562576" y="3880842"/>
                <a:ext cx="896267" cy="22162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401" name="Group 400"/>
              <p:cNvGrpSpPr/>
              <p:nvPr/>
            </p:nvGrpSpPr>
            <p:grpSpPr>
              <a:xfrm>
                <a:off x="6562849" y="3858461"/>
                <a:ext cx="898003" cy="1382763"/>
                <a:chOff x="4160912" y="1412429"/>
                <a:chExt cx="898003" cy="360040"/>
              </a:xfrm>
            </p:grpSpPr>
            <p:sp>
              <p:nvSpPr>
                <p:cNvPr id="402" name="Rectangle 401"/>
                <p:cNvSpPr/>
                <p:nvPr/>
              </p:nvSpPr>
              <p:spPr>
                <a:xfrm>
                  <a:off x="4160912" y="1415018"/>
                  <a:ext cx="896267" cy="355556"/>
                </a:xfrm>
                <a:prstGeom prst="rect">
                  <a:avLst/>
                </a:prstGeom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403" name="Group 402"/>
                <p:cNvGrpSpPr/>
                <p:nvPr/>
              </p:nvGrpSpPr>
              <p:grpSpPr>
                <a:xfrm>
                  <a:off x="4162648" y="1412429"/>
                  <a:ext cx="896267" cy="360040"/>
                  <a:chOff x="1234157" y="1484784"/>
                  <a:chExt cx="896267" cy="360040"/>
                </a:xfrm>
              </p:grpSpPr>
              <p:sp>
                <p:nvSpPr>
                  <p:cNvPr id="404" name="Rectangle 403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66BD57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pPr algn="ctr"/>
                    <a:r>
                      <a:rPr lang="de-CH" sz="800" dirty="0"/>
                      <a:t>T.13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T.14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T.15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T.16</a:t>
                    </a:r>
                  </a:p>
                  <a:p>
                    <a:pPr algn="ctr"/>
                    <a:endParaRPr lang="de-CH" sz="800" dirty="0"/>
                  </a:p>
                  <a:p>
                    <a:pPr algn="ctr"/>
                    <a:r>
                      <a:rPr lang="de-CH" sz="800" dirty="0"/>
                      <a:t>T.17</a:t>
                    </a:r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1481829" y="1484784"/>
                    <a:ext cx="648595" cy="360040"/>
                  </a:xfrm>
                  <a:prstGeom prst="rect">
                    <a:avLst/>
                  </a:prstGeom>
                  <a:solidFill>
                    <a:srgbClr val="D0FFB9"/>
                  </a:solidFill>
                  <a:ln w="9525">
                    <a:solidFill>
                      <a:srgbClr val="66BD57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rIns="0" rtlCol="0" anchor="t" anchorCtr="0"/>
                  <a:lstStyle/>
                  <a:p>
                    <a:r>
                      <a:rPr lang="en-GB" sz="800" dirty="0" err="1">
                        <a:solidFill>
                          <a:schemeClr val="tx1"/>
                        </a:solidFill>
                      </a:rPr>
                      <a:t>Sedimen-tation</a:t>
                    </a:r>
                    <a:r>
                      <a:rPr lang="en-GB" sz="800" dirty="0">
                        <a:solidFill>
                          <a:schemeClr val="tx1"/>
                        </a:solidFill>
                      </a:rPr>
                      <a:t> / Thickening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Unplanted Drying Beds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Planted Drying Beds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Co-Composting</a:t>
                    </a:r>
                  </a:p>
                  <a:p>
                    <a:r>
                      <a:rPr lang="en-GB" sz="800" dirty="0">
                        <a:solidFill>
                          <a:schemeClr val="tx1"/>
                        </a:solidFill>
                      </a:rPr>
                      <a:t>Biogas Reactor</a:t>
                    </a:r>
                  </a:p>
                </p:txBody>
              </p:sp>
            </p:grpSp>
          </p:grpSp>
        </p:grpSp>
      </p:grpSp>
      <p:grpSp>
        <p:nvGrpSpPr>
          <p:cNvPr id="367" name="Group 366"/>
          <p:cNvGrpSpPr/>
          <p:nvPr/>
        </p:nvGrpSpPr>
        <p:grpSpPr>
          <a:xfrm>
            <a:off x="5353449" y="4411047"/>
            <a:ext cx="896267" cy="362282"/>
            <a:chOff x="3010520" y="1410534"/>
            <a:chExt cx="896267" cy="362282"/>
          </a:xfrm>
        </p:grpSpPr>
        <p:sp>
          <p:nvSpPr>
            <p:cNvPr id="368" name="Rectangle 367"/>
            <p:cNvSpPr/>
            <p:nvPr/>
          </p:nvSpPr>
          <p:spPr>
            <a:xfrm>
              <a:off x="3010521" y="1410534"/>
              <a:ext cx="894530" cy="360040"/>
            </a:xfrm>
            <a:prstGeom prst="rect">
              <a:avLst/>
            </a:prstGeom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369" name="Group 368"/>
            <p:cNvGrpSpPr/>
            <p:nvPr/>
          </p:nvGrpSpPr>
          <p:grpSpPr>
            <a:xfrm>
              <a:off x="3010520" y="1412776"/>
              <a:ext cx="896267" cy="360040"/>
              <a:chOff x="1234157" y="1484784"/>
              <a:chExt cx="896267" cy="360040"/>
            </a:xfrm>
          </p:grpSpPr>
          <p:sp>
            <p:nvSpPr>
              <p:cNvPr id="370" name="Rectangle 369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C.7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Transfer Station</a:t>
                </a:r>
              </a:p>
            </p:txBody>
          </p:sp>
        </p:grpSp>
      </p:grpSp>
      <p:grpSp>
        <p:nvGrpSpPr>
          <p:cNvPr id="451" name="Group 450"/>
          <p:cNvGrpSpPr/>
          <p:nvPr/>
        </p:nvGrpSpPr>
        <p:grpSpPr>
          <a:xfrm>
            <a:off x="3296816" y="2475908"/>
            <a:ext cx="896268" cy="796161"/>
            <a:chOff x="3296816" y="2475908"/>
            <a:chExt cx="896268" cy="796161"/>
          </a:xfrm>
        </p:grpSpPr>
        <p:sp>
          <p:nvSpPr>
            <p:cNvPr id="290" name="Rectangle 289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Single Pit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Single VIP</a:t>
                  </a: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S.2</a:t>
                  </a:r>
                </a:p>
                <a:p>
                  <a:r>
                    <a:rPr lang="de-CH" sz="800" dirty="0"/>
                    <a:t>S.3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264" name="Group 26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199729" y="3049483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13" name="Group 212"/>
          <p:cNvGrpSpPr/>
          <p:nvPr/>
        </p:nvGrpSpPr>
        <p:grpSpPr>
          <a:xfrm>
            <a:off x="7782924" y="2695639"/>
            <a:ext cx="882742" cy="360467"/>
            <a:chOff x="2149453" y="2780491"/>
            <a:chExt cx="882742" cy="360467"/>
          </a:xfrm>
        </p:grpSpPr>
        <p:sp>
          <p:nvSpPr>
            <p:cNvPr id="214" name="Diamond 21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5" name="Group 21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6" name="Rectangle 21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217" name="Chord 21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4321674" y="2696220"/>
            <a:ext cx="882742" cy="360467"/>
            <a:chOff x="2149453" y="2780491"/>
            <a:chExt cx="882742" cy="360467"/>
          </a:xfrm>
        </p:grpSpPr>
        <p:sp>
          <p:nvSpPr>
            <p:cNvPr id="204" name="Diamond 20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5" name="Group 20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6" name="Rectangle 20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07" name="Chord 20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144" name="Elbow Connector 143"/>
          <p:cNvCxnSpPr>
            <a:stCxn id="368" idx="3"/>
            <a:endCxn id="382" idx="1"/>
          </p:cNvCxnSpPr>
          <p:nvPr/>
        </p:nvCxnSpPr>
        <p:spPr>
          <a:xfrm>
            <a:off x="6247980" y="4591067"/>
            <a:ext cx="314596" cy="134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CH" dirty="0"/>
              <a:t>Sistema 1: </a:t>
            </a:r>
            <a:r>
              <a:rPr lang="en-US" b="1" dirty="0"/>
              <a:t>Sistema de </a:t>
            </a:r>
            <a:r>
              <a:rPr lang="en-US" b="1" dirty="0" err="1"/>
              <a:t>cámara</a:t>
            </a:r>
            <a:r>
              <a:rPr lang="en-US" b="1" dirty="0"/>
              <a:t> simple</a:t>
            </a:r>
            <a:endParaRPr lang="en-GB" dirty="0"/>
          </a:p>
        </p:txBody>
      </p: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84" idx="3"/>
            <a:endCxn id="26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rgbClr val="1F497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281" idx="0"/>
            <a:endCxn id="415" idx="1"/>
          </p:cNvCxnSpPr>
          <p:nvPr/>
        </p:nvCxnSpPr>
        <p:spPr>
          <a:xfrm rot="5400000" flipH="1" flipV="1">
            <a:off x="5988607" y="-342911"/>
            <a:ext cx="576030" cy="5061608"/>
          </a:xfrm>
          <a:prstGeom prst="bentConnector2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>
            <a:stCxn id="310" idx="3"/>
            <a:endCxn id="383" idx="1"/>
          </p:cNvCxnSpPr>
          <p:nvPr/>
        </p:nvCxnSpPr>
        <p:spPr>
          <a:xfrm>
            <a:off x="6245969" y="2875814"/>
            <a:ext cx="316607" cy="1106626"/>
          </a:xfrm>
          <a:prstGeom prst="bentConnector3">
            <a:avLst>
              <a:gd name="adj1" fmla="val 1389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236440" y="2470725"/>
            <a:ext cx="896267" cy="360040"/>
            <a:chOff x="706264" y="1412776"/>
            <a:chExt cx="896267" cy="360040"/>
          </a:xfrm>
        </p:grpSpPr>
        <p:sp>
          <p:nvSpPr>
            <p:cNvPr id="114" name="Rectangle 11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U.1</a:t>
                </a:r>
                <a:endParaRPr lang="en-GB" sz="8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Toilet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2270058" y="2904624"/>
            <a:ext cx="882742" cy="360467"/>
            <a:chOff x="2149453" y="2780491"/>
            <a:chExt cx="882742" cy="360467"/>
          </a:xfrm>
        </p:grpSpPr>
        <p:sp>
          <p:nvSpPr>
            <p:cNvPr id="154" name="Diamond 15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55" name="Group 15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56" name="Rectangle 15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Blackwater</a:t>
                </a:r>
              </a:p>
            </p:txBody>
          </p:sp>
          <p:sp>
            <p:nvSpPr>
              <p:cNvPr id="157" name="Chord 15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476666"/>
              </a:solidFill>
              <a:ln w="6350">
                <a:solidFill>
                  <a:srgbClr val="4766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3745647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8" name="Group 167"/>
          <p:cNvGrpSpPr/>
          <p:nvPr/>
        </p:nvGrpSpPr>
        <p:grpSpPr>
          <a:xfrm>
            <a:off x="199729" y="4419412"/>
            <a:ext cx="882742" cy="360467"/>
            <a:chOff x="2149453" y="2780491"/>
            <a:chExt cx="882742" cy="360467"/>
          </a:xfrm>
        </p:grpSpPr>
        <p:sp>
          <p:nvSpPr>
            <p:cNvPr id="169" name="Diamond 16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70" name="Group 1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76" name="Rectangle 17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Flushwater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7" name="Chord 17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01BAE5"/>
              </a:solidFill>
              <a:ln w="6350">
                <a:solidFill>
                  <a:srgbClr val="01BAE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78" name="Group 177"/>
          <p:cNvGrpSpPr/>
          <p:nvPr/>
        </p:nvGrpSpPr>
        <p:grpSpPr>
          <a:xfrm>
            <a:off x="199729" y="1719858"/>
            <a:ext cx="882742" cy="360467"/>
            <a:chOff x="2149453" y="2780491"/>
            <a:chExt cx="882742" cy="360467"/>
          </a:xfrm>
        </p:grpSpPr>
        <p:sp>
          <p:nvSpPr>
            <p:cNvPr id="179" name="Diamond 17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0" name="Group 17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182" name="Chord 18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270058" y="2463105"/>
            <a:ext cx="882742" cy="360467"/>
            <a:chOff x="2149453" y="2780491"/>
            <a:chExt cx="882742" cy="360467"/>
          </a:xfrm>
        </p:grpSpPr>
        <p:sp>
          <p:nvSpPr>
            <p:cNvPr id="189" name="Diamond 18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Excreta</a:t>
                </a:r>
              </a:p>
            </p:txBody>
          </p:sp>
          <p:sp>
            <p:nvSpPr>
              <p:cNvPr id="192" name="Chord 19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2341962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08" name="Group 207"/>
          <p:cNvGrpSpPr/>
          <p:nvPr/>
        </p:nvGrpSpPr>
        <p:grpSpPr>
          <a:xfrm>
            <a:off x="7782924" y="4411047"/>
            <a:ext cx="882742" cy="360467"/>
            <a:chOff x="2149453" y="2780491"/>
            <a:chExt cx="882742" cy="360467"/>
          </a:xfrm>
        </p:grpSpPr>
        <p:sp>
          <p:nvSpPr>
            <p:cNvPr id="209" name="Diamond 20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10" name="Group 20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11" name="Rectangle 21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Sludge</a:t>
                </a:r>
              </a:p>
            </p:txBody>
          </p:sp>
          <p:sp>
            <p:nvSpPr>
              <p:cNvPr id="212" name="Chord 21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806640"/>
              </a:solidFill>
              <a:ln w="6350">
                <a:solidFill>
                  <a:srgbClr val="8066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23" name="Group 222"/>
          <p:cNvGrpSpPr/>
          <p:nvPr/>
        </p:nvGrpSpPr>
        <p:grpSpPr>
          <a:xfrm>
            <a:off x="1234704" y="2912244"/>
            <a:ext cx="896267" cy="360040"/>
            <a:chOff x="706264" y="1412776"/>
            <a:chExt cx="896267" cy="360040"/>
          </a:xfrm>
        </p:grpSpPr>
        <p:sp>
          <p:nvSpPr>
            <p:cNvPr id="224" name="Rectangle 22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5" name="Group 22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226" name="Rectangle 22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U.4</a:t>
                </a:r>
                <a:endParaRPr lang="en-GB" sz="800" dirty="0"/>
              </a:p>
            </p:txBody>
          </p:sp>
          <p:sp>
            <p:nvSpPr>
              <p:cNvPr id="227" name="Rectangle 22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Pour Flush Toilet</a:t>
                </a:r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114" idx="1"/>
          </p:cNvCxnSpPr>
          <p:nvPr/>
        </p:nvCxnSpPr>
        <p:spPr>
          <a:xfrm flipV="1">
            <a:off x="1082471" y="2650745"/>
            <a:ext cx="153970" cy="578758"/>
          </a:xfrm>
          <a:prstGeom prst="bentConnector3">
            <a:avLst>
              <a:gd name="adj1" fmla="val 2834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199" idx="3"/>
            <a:endCxn id="224" idx="1"/>
          </p:cNvCxnSpPr>
          <p:nvPr/>
        </p:nvCxnSpPr>
        <p:spPr>
          <a:xfrm>
            <a:off x="1082471" y="2521982"/>
            <a:ext cx="152234" cy="570282"/>
          </a:xfrm>
          <a:prstGeom prst="bentConnector3">
            <a:avLst>
              <a:gd name="adj1" fmla="val 27059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179" idx="3"/>
            <a:endCxn id="117" idx="1"/>
          </p:cNvCxnSpPr>
          <p:nvPr/>
        </p:nvCxnSpPr>
        <p:spPr>
          <a:xfrm>
            <a:off x="1082471" y="1899878"/>
            <a:ext cx="153969" cy="750867"/>
          </a:xfrm>
          <a:prstGeom prst="bentConnector3">
            <a:avLst>
              <a:gd name="adj1" fmla="val 23192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161" idx="3"/>
            <a:endCxn id="226" idx="1"/>
          </p:cNvCxnSpPr>
          <p:nvPr/>
        </p:nvCxnSpPr>
        <p:spPr>
          <a:xfrm flipV="1">
            <a:off x="1082470" y="3092264"/>
            <a:ext cx="152234" cy="833830"/>
          </a:xfrm>
          <a:prstGeom prst="bentConnector3">
            <a:avLst>
              <a:gd name="adj1" fmla="val 3018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>
            <a:stCxn id="114" idx="3"/>
            <a:endCxn id="189" idx="1"/>
          </p:cNvCxnSpPr>
          <p:nvPr/>
        </p:nvCxnSpPr>
        <p:spPr>
          <a:xfrm flipV="1">
            <a:off x="2130971" y="2643125"/>
            <a:ext cx="139829" cy="76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4" name="Elbow Connector 253"/>
          <p:cNvCxnSpPr>
            <a:stCxn id="224" idx="3"/>
            <a:endCxn id="154" idx="1"/>
          </p:cNvCxnSpPr>
          <p:nvPr/>
        </p:nvCxnSpPr>
        <p:spPr>
          <a:xfrm flipV="1">
            <a:off x="2129235" y="3084644"/>
            <a:ext cx="141565" cy="76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7" name="Elbow Connector 256"/>
          <p:cNvCxnSpPr>
            <a:stCxn id="42" idx="3"/>
            <a:endCxn id="204" idx="1"/>
          </p:cNvCxnSpPr>
          <p:nvPr/>
        </p:nvCxnSpPr>
        <p:spPr>
          <a:xfrm>
            <a:off x="4193083" y="2871738"/>
            <a:ext cx="129333" cy="4502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1" name="Elbow Connector 260"/>
          <p:cNvCxnSpPr>
            <a:stCxn id="204" idx="3"/>
            <a:endCxn id="309" idx="1"/>
          </p:cNvCxnSpPr>
          <p:nvPr/>
        </p:nvCxnSpPr>
        <p:spPr>
          <a:xfrm flipV="1">
            <a:off x="5204416" y="2875814"/>
            <a:ext cx="145286" cy="42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5" name="Elbow Connector 284"/>
          <p:cNvCxnSpPr>
            <a:stCxn id="154" idx="3"/>
            <a:endCxn id="290" idx="1"/>
          </p:cNvCxnSpPr>
          <p:nvPr/>
        </p:nvCxnSpPr>
        <p:spPr>
          <a:xfrm>
            <a:off x="3152800" y="3084644"/>
            <a:ext cx="158285" cy="632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Elbow Connector 293"/>
          <p:cNvCxnSpPr>
            <a:stCxn id="189" idx="3"/>
            <a:endCxn id="291" idx="1"/>
          </p:cNvCxnSpPr>
          <p:nvPr/>
        </p:nvCxnSpPr>
        <p:spPr>
          <a:xfrm>
            <a:off x="3152800" y="2643125"/>
            <a:ext cx="145753" cy="400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Elbow Connector 371"/>
          <p:cNvCxnSpPr>
            <a:stCxn id="378" idx="2"/>
            <a:endCxn id="368" idx="0"/>
          </p:cNvCxnSpPr>
          <p:nvPr/>
        </p:nvCxnSpPr>
        <p:spPr>
          <a:xfrm rot="16200000" flipH="1">
            <a:off x="5230401" y="3840732"/>
            <a:ext cx="1140565" cy="63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3" name="Group 482"/>
          <p:cNvGrpSpPr/>
          <p:nvPr/>
        </p:nvGrpSpPr>
        <p:grpSpPr>
          <a:xfrm>
            <a:off x="6560840" y="1988840"/>
            <a:ext cx="898003" cy="1742343"/>
            <a:chOff x="6560840" y="1988840"/>
            <a:chExt cx="898003" cy="1742343"/>
          </a:xfrm>
        </p:grpSpPr>
        <p:sp>
          <p:nvSpPr>
            <p:cNvPr id="470" name="Rectangle 469"/>
            <p:cNvSpPr/>
            <p:nvPr/>
          </p:nvSpPr>
          <p:spPr>
            <a:xfrm>
              <a:off x="6890866" y="3601431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479" name="Rectangle 478"/>
            <p:cNvSpPr/>
            <p:nvPr/>
          </p:nvSpPr>
          <p:spPr>
            <a:xfrm>
              <a:off x="7027478" y="3602882"/>
              <a:ext cx="109076" cy="128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396" name="Group 395"/>
            <p:cNvGrpSpPr/>
            <p:nvPr/>
          </p:nvGrpSpPr>
          <p:grpSpPr>
            <a:xfrm>
              <a:off x="6560840" y="1988840"/>
              <a:ext cx="898003" cy="1736991"/>
              <a:chOff x="4160912" y="1412429"/>
              <a:chExt cx="898003" cy="360040"/>
            </a:xfrm>
          </p:grpSpPr>
          <p:sp>
            <p:nvSpPr>
              <p:cNvPr id="397" name="Rectangle 396"/>
              <p:cNvSpPr/>
              <p:nvPr/>
            </p:nvSpPr>
            <p:spPr>
              <a:xfrm>
                <a:off x="4160912" y="1415018"/>
                <a:ext cx="896267" cy="355556"/>
              </a:xfrm>
              <a:prstGeom prst="rect">
                <a:avLst/>
              </a:prstGeom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398" name="Group 397"/>
              <p:cNvGrpSpPr/>
              <p:nvPr/>
            </p:nvGrpSpPr>
            <p:grpSpPr>
              <a:xfrm>
                <a:off x="4162648" y="1412429"/>
                <a:ext cx="896267" cy="360040"/>
                <a:chOff x="1234157" y="1484784"/>
                <a:chExt cx="896267" cy="360040"/>
              </a:xfrm>
            </p:grpSpPr>
            <p:sp>
              <p:nvSpPr>
                <p:cNvPr id="399" name="Rectangle 398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46800" rIns="0" bIns="46800" rtlCol="0" anchor="t" anchorCtr="0"/>
                <a:lstStyle/>
                <a:p>
                  <a:r>
                    <a:rPr lang="de-CH" sz="800" dirty="0"/>
                    <a:t>T.1</a:t>
                  </a:r>
                </a:p>
                <a:p>
                  <a:r>
                    <a:rPr lang="de-CH" sz="800" dirty="0"/>
                    <a:t>T.2</a:t>
                  </a:r>
                </a:p>
                <a:p>
                  <a:r>
                    <a:rPr lang="de-CH" sz="800" dirty="0"/>
                    <a:t>T.3</a:t>
                  </a:r>
                </a:p>
                <a:p>
                  <a:r>
                    <a:rPr lang="de-CH" sz="800" dirty="0"/>
                    <a:t>T.4</a:t>
                  </a:r>
                </a:p>
                <a:p>
                  <a:endParaRPr lang="de-CH" sz="800" dirty="0"/>
                </a:p>
                <a:p>
                  <a:r>
                    <a:rPr lang="de-CH" sz="800" dirty="0"/>
                    <a:t>T.5</a:t>
                  </a:r>
                </a:p>
                <a:p>
                  <a:r>
                    <a:rPr lang="de-CH" sz="800" dirty="0"/>
                    <a:t>T.6</a:t>
                  </a:r>
                </a:p>
                <a:p>
                  <a:r>
                    <a:rPr lang="de-CH" sz="800" dirty="0"/>
                    <a:t>T.7</a:t>
                  </a:r>
                </a:p>
                <a:p>
                  <a:r>
                    <a:rPr lang="de-CH" sz="800" dirty="0"/>
                    <a:t>T.8</a:t>
                  </a:r>
                </a:p>
                <a:p>
                  <a:r>
                    <a:rPr lang="de-CH" sz="800" dirty="0"/>
                    <a:t>T.9</a:t>
                  </a:r>
                </a:p>
                <a:p>
                  <a:r>
                    <a:rPr lang="de-CH" sz="800" dirty="0"/>
                    <a:t>T.10</a:t>
                  </a:r>
                </a:p>
                <a:p>
                  <a:r>
                    <a:rPr lang="de-CH" sz="800" dirty="0"/>
                    <a:t>T.11</a:t>
                  </a:r>
                </a:p>
                <a:p>
                  <a:r>
                    <a:rPr lang="de-CH" sz="800" dirty="0"/>
                    <a:t>T.12</a:t>
                  </a:r>
                  <a:endParaRPr lang="en-GB" sz="800" dirty="0"/>
                </a:p>
              </p:txBody>
            </p:sp>
            <p:sp>
              <p:nvSpPr>
                <p:cNvPr id="400" name="Rectangle 399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7200" rtlCol="0" anchor="t" anchorCtr="0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Settler</a:t>
                  </a:r>
                </a:p>
                <a:p>
                  <a:r>
                    <a:rPr lang="en-GB" sz="800" dirty="0" err="1">
                      <a:solidFill>
                        <a:schemeClr val="tx1"/>
                      </a:solidFill>
                    </a:rPr>
                    <a:t>Imhoff</a:t>
                  </a:r>
                  <a:r>
                    <a:rPr lang="en-GB" sz="800" dirty="0">
                      <a:solidFill>
                        <a:schemeClr val="tx1"/>
                      </a:solidFill>
                    </a:rPr>
                    <a:t> Tank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ABR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Anaerobic Filter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WSP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Aerated Pond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FWS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HSF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VF CW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Trickling Filter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UASB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Activated Sludge</a:t>
                  </a:r>
                </a:p>
              </p:txBody>
            </p:sp>
          </p:grpSp>
        </p:grpSp>
      </p:grpSp>
      <p:cxnSp>
        <p:nvCxnSpPr>
          <p:cNvPr id="407" name="Elbow Connector 406"/>
          <p:cNvCxnSpPr>
            <a:stCxn id="382" idx="3"/>
            <a:endCxn id="209" idx="1"/>
          </p:cNvCxnSpPr>
          <p:nvPr/>
        </p:nvCxnSpPr>
        <p:spPr>
          <a:xfrm flipV="1">
            <a:off x="7458843" y="4591067"/>
            <a:ext cx="324823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" name="Elbow Connector 410"/>
          <p:cNvCxnSpPr>
            <a:stCxn id="397" idx="3"/>
            <a:endCxn id="214" idx="1"/>
          </p:cNvCxnSpPr>
          <p:nvPr/>
        </p:nvCxnSpPr>
        <p:spPr>
          <a:xfrm>
            <a:off x="7457107" y="2859009"/>
            <a:ext cx="326559" cy="1665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1719858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Fill and Cover / </a:t>
                </a:r>
                <a:r>
                  <a:rPr lang="en-GB" sz="800" dirty="0" err="1">
                    <a:solidFill>
                      <a:schemeClr val="tx1"/>
                    </a:solidFill>
                  </a:rPr>
                  <a:t>Arborloo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20" name="Group 419"/>
          <p:cNvGrpSpPr/>
          <p:nvPr/>
        </p:nvGrpSpPr>
        <p:grpSpPr>
          <a:xfrm>
            <a:off x="8807426" y="2491591"/>
            <a:ext cx="896267" cy="764818"/>
            <a:chOff x="6277169" y="944724"/>
            <a:chExt cx="896267" cy="360040"/>
          </a:xfrm>
        </p:grpSpPr>
        <p:sp>
          <p:nvSpPr>
            <p:cNvPr id="421" name="Rectangle 420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2" name="Group 421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D.9</a:t>
                </a:r>
              </a:p>
              <a:p>
                <a:r>
                  <a:rPr lang="en-GB" sz="800" dirty="0"/>
                  <a:t>D.10</a:t>
                </a:r>
              </a:p>
              <a:p>
                <a:r>
                  <a:rPr lang="en-GB" sz="800" dirty="0"/>
                  <a:t>D.11</a:t>
                </a:r>
              </a:p>
            </p:txBody>
          </p:sp>
          <p:sp>
            <p:nvSpPr>
              <p:cNvPr id="424" name="Rectangle 423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Fish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Plant Pond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25" name="Group 424"/>
          <p:cNvGrpSpPr/>
          <p:nvPr/>
        </p:nvGrpSpPr>
        <p:grpSpPr>
          <a:xfrm>
            <a:off x="8807426" y="4299572"/>
            <a:ext cx="896267" cy="574896"/>
            <a:chOff x="6277169" y="944724"/>
            <a:chExt cx="896267" cy="360041"/>
          </a:xfrm>
        </p:grpSpPr>
        <p:sp>
          <p:nvSpPr>
            <p:cNvPr id="426" name="Rectangle 425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27" name="Group 426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28" name="Rectangle 427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D.5</a:t>
                </a:r>
              </a:p>
              <a:p>
                <a:r>
                  <a:rPr lang="de-CH" sz="800" dirty="0"/>
                  <a:t>D.12</a:t>
                </a:r>
              </a:p>
            </p:txBody>
          </p:sp>
          <p:sp>
            <p:nvSpPr>
              <p:cNvPr id="429" name="Rectangle 428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435" name="Elbow Connector 434"/>
          <p:cNvCxnSpPr>
            <a:stCxn id="209" idx="3"/>
            <a:endCxn id="428" idx="1"/>
          </p:cNvCxnSpPr>
          <p:nvPr/>
        </p:nvCxnSpPr>
        <p:spPr>
          <a:xfrm flipV="1">
            <a:off x="8665666" y="4587019"/>
            <a:ext cx="141760" cy="4048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60" name="Elbow Connector 459"/>
          <p:cNvCxnSpPr>
            <a:stCxn id="214" idx="3"/>
            <a:endCxn id="423" idx="1"/>
          </p:cNvCxnSpPr>
          <p:nvPr/>
        </p:nvCxnSpPr>
        <p:spPr>
          <a:xfrm flipV="1">
            <a:off x="8665666" y="2874000"/>
            <a:ext cx="141760" cy="1659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176" idx="3"/>
            <a:endCxn id="224" idx="1"/>
          </p:cNvCxnSpPr>
          <p:nvPr/>
        </p:nvCxnSpPr>
        <p:spPr>
          <a:xfrm flipV="1">
            <a:off x="1082470" y="3092264"/>
            <a:ext cx="152235" cy="1507595"/>
          </a:xfrm>
          <a:prstGeom prst="bentConnector3">
            <a:avLst>
              <a:gd name="adj1" fmla="val 2914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8" name="Elbow Connector 467"/>
          <p:cNvCxnSpPr>
            <a:stCxn id="472" idx="0"/>
            <a:endCxn id="470" idx="2"/>
          </p:cNvCxnSpPr>
          <p:nvPr/>
        </p:nvCxnSpPr>
        <p:spPr>
          <a:xfrm rot="16200000" flipV="1">
            <a:off x="6889271" y="3785865"/>
            <a:ext cx="118616" cy="635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7" name="Elbow Connector 476"/>
          <p:cNvCxnSpPr>
            <a:stCxn id="479" idx="2"/>
            <a:endCxn id="478" idx="0"/>
          </p:cNvCxnSpPr>
          <p:nvPr/>
        </p:nvCxnSpPr>
        <p:spPr>
          <a:xfrm rot="16200000" flipH="1">
            <a:off x="7023868" y="3789331"/>
            <a:ext cx="118062" cy="176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5340347" y="2465200"/>
            <a:ext cx="896267" cy="804267"/>
            <a:chOff x="5339037" y="3744393"/>
            <a:chExt cx="896267" cy="804267"/>
          </a:xfrm>
        </p:grpSpPr>
        <p:sp>
          <p:nvSpPr>
            <p:cNvPr id="231" name="Rectangle 230"/>
            <p:cNvSpPr/>
            <p:nvPr/>
          </p:nvSpPr>
          <p:spPr>
            <a:xfrm>
              <a:off x="5339038" y="3744393"/>
              <a:ext cx="894530" cy="36025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5339037" y="3744393"/>
              <a:ext cx="896267" cy="804267"/>
              <a:chOff x="5339037" y="3744393"/>
              <a:chExt cx="896267" cy="80426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5345113" y="3746497"/>
                <a:ext cx="888455" cy="79718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  <p:grpSp>
            <p:nvGrpSpPr>
              <p:cNvPr id="234" name="Group 233"/>
              <p:cNvGrpSpPr/>
              <p:nvPr/>
            </p:nvGrpSpPr>
            <p:grpSpPr>
              <a:xfrm>
                <a:off x="5339037" y="3744393"/>
                <a:ext cx="896267" cy="804267"/>
                <a:chOff x="3010520" y="1410534"/>
                <a:chExt cx="896267" cy="362282"/>
              </a:xfrm>
            </p:grpSpPr>
            <p:sp>
              <p:nvSpPr>
                <p:cNvPr id="235" name="Rectangle 234"/>
                <p:cNvSpPr/>
                <p:nvPr/>
              </p:nvSpPr>
              <p:spPr>
                <a:xfrm>
                  <a:off x="3010521" y="1410534"/>
                  <a:ext cx="894530" cy="360040"/>
                </a:xfrm>
                <a:prstGeom prst="rect">
                  <a:avLst/>
                </a:prstGeom>
                <a:ln w="9525">
                  <a:solidFill>
                    <a:srgbClr val="FFD9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de-CH"/>
                </a:p>
              </p:txBody>
            </p:sp>
            <p:grpSp>
              <p:nvGrpSpPr>
                <p:cNvPr id="236" name="Group 235"/>
                <p:cNvGrpSpPr/>
                <p:nvPr/>
              </p:nvGrpSpPr>
              <p:grpSpPr>
                <a:xfrm>
                  <a:off x="3010520" y="1411345"/>
                  <a:ext cx="896267" cy="361471"/>
                  <a:chOff x="1234157" y="1483353"/>
                  <a:chExt cx="896267" cy="361471"/>
                </a:xfrm>
              </p:grpSpPr>
              <p:sp>
                <p:nvSpPr>
                  <p:cNvPr id="238" name="Rectangle 237"/>
                  <p:cNvSpPr/>
                  <p:nvPr/>
                </p:nvSpPr>
                <p:spPr>
                  <a:xfrm>
                    <a:off x="1234157" y="1484784"/>
                    <a:ext cx="247673" cy="360040"/>
                  </a:xfrm>
                  <a:prstGeom prst="rect">
                    <a:avLst/>
                  </a:prstGeom>
                  <a:solidFill>
                    <a:srgbClr val="FCD900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46800" tIns="46800" rIns="0" bIns="46800" rtlCol="0" anchor="t" anchorCtr="0"/>
                  <a:lstStyle/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C.2</a:t>
                    </a: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800" dirty="0">
                      <a:solidFill>
                        <a:schemeClr val="tx1"/>
                      </a:solidFill>
                    </a:endParaRPr>
                  </a:p>
                  <a:p>
                    <a:endParaRPr lang="de-CH" sz="35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de-CH" sz="800" dirty="0">
                        <a:solidFill>
                          <a:schemeClr val="tx1"/>
                        </a:solidFill>
                      </a:rPr>
                      <a:t>C.3</a:t>
                    </a:r>
                  </a:p>
                </p:txBody>
              </p:sp>
              <p:sp>
                <p:nvSpPr>
                  <p:cNvPr id="239" name="Rectangle 238"/>
                  <p:cNvSpPr/>
                  <p:nvPr/>
                </p:nvSpPr>
                <p:spPr>
                  <a:xfrm>
                    <a:off x="1481829" y="1483353"/>
                    <a:ext cx="648595" cy="360040"/>
                  </a:xfrm>
                  <a:prstGeom prst="rect">
                    <a:avLst/>
                  </a:prstGeom>
                  <a:solidFill>
                    <a:srgbClr val="FFF19F"/>
                  </a:solidFill>
                  <a:ln w="9525">
                    <a:solidFill>
                      <a:srgbClr val="FFD9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8000" rIns="7200" rtlCol="0" anchor="t" anchorCtr="0"/>
                  <a:lstStyle/>
                  <a:p>
                    <a:r>
                      <a:rPr lang="en-GB" sz="700" dirty="0">
                        <a:solidFill>
                          <a:schemeClr val="tx1"/>
                        </a:solidFill>
                      </a:rPr>
                      <a:t>Human-Powered Emptying and Transport</a:t>
                    </a:r>
                  </a:p>
                  <a:p>
                    <a:endParaRPr lang="en-GB" sz="700" dirty="0">
                      <a:solidFill>
                        <a:schemeClr val="tx1"/>
                      </a:solidFill>
                    </a:endParaRPr>
                  </a:p>
                  <a:p>
                    <a:r>
                      <a:rPr lang="en-GB" sz="700" dirty="0">
                        <a:solidFill>
                          <a:schemeClr val="tx1"/>
                        </a:solidFill>
                      </a:rPr>
                      <a:t>Motorized Emptying and Transport</a:t>
                    </a:r>
                  </a:p>
                  <a:p>
                    <a:endParaRPr lang="en-GB" sz="60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</p:grpSp>
      </p:grpSp>
      <p:cxnSp>
        <p:nvCxnSpPr>
          <p:cNvPr id="249" name="Elbow Connector 248"/>
          <p:cNvCxnSpPr>
            <a:endCxn id="251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0" name="Group 249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251" name="Rectangle 250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52" name="Rectangle 251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53" name="Elbow Connector 252"/>
          <p:cNvCxnSpPr>
            <a:endCxn id="252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Elbow Connector 254"/>
          <p:cNvCxnSpPr>
            <a:stCxn id="251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6" name="Group 255"/>
          <p:cNvGrpSpPr/>
          <p:nvPr/>
        </p:nvGrpSpPr>
        <p:grpSpPr>
          <a:xfrm>
            <a:off x="7548152" y="1988840"/>
            <a:ext cx="104882" cy="1727848"/>
            <a:chOff x="5634824" y="3660265"/>
            <a:chExt cx="180049" cy="1659079"/>
          </a:xfrm>
        </p:grpSpPr>
        <p:sp>
          <p:nvSpPr>
            <p:cNvPr id="258" name="Rectangle 257"/>
            <p:cNvSpPr/>
            <p:nvPr/>
          </p:nvSpPr>
          <p:spPr>
            <a:xfrm>
              <a:off x="5634824" y="3660265"/>
              <a:ext cx="180024" cy="165907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9" name="Group 258"/>
            <p:cNvGrpSpPr/>
            <p:nvPr/>
          </p:nvGrpSpPr>
          <p:grpSpPr>
            <a:xfrm rot="16200000">
              <a:off x="4897897" y="4397193"/>
              <a:ext cx="1653903" cy="180049"/>
              <a:chOff x="1234158" y="1484784"/>
              <a:chExt cx="896268" cy="360093"/>
            </a:xfrm>
          </p:grpSpPr>
          <p:sp>
            <p:nvSpPr>
              <p:cNvPr id="260" name="Rectangle 259"/>
              <p:cNvSpPr/>
              <p:nvPr/>
            </p:nvSpPr>
            <p:spPr>
              <a:xfrm>
                <a:off x="1234158" y="1484837"/>
                <a:ext cx="247673" cy="360040"/>
              </a:xfrm>
              <a:prstGeom prst="rect">
                <a:avLst/>
              </a:prstGeom>
              <a:solidFill>
                <a:srgbClr val="66BD57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POST</a:t>
                </a:r>
                <a:endParaRPr lang="en-GB" sz="800" dirty="0"/>
              </a:p>
            </p:txBody>
          </p:sp>
          <p:sp>
            <p:nvSpPr>
              <p:cNvPr id="262" name="Rectangle 261"/>
              <p:cNvSpPr/>
              <p:nvPr/>
            </p:nvSpPr>
            <p:spPr>
              <a:xfrm>
                <a:off x="1481830" y="1484784"/>
                <a:ext cx="648596" cy="360040"/>
              </a:xfrm>
              <a:prstGeom prst="rect">
                <a:avLst/>
              </a:prstGeom>
              <a:solidFill>
                <a:srgbClr val="D0FFB9"/>
              </a:solidFill>
              <a:ln w="9525">
                <a:solidFill>
                  <a:srgbClr val="66BD5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Filtration / Disinfection</a:t>
                </a:r>
              </a:p>
            </p:txBody>
          </p:sp>
        </p:grpSp>
      </p:grpSp>
      <p:grpSp>
        <p:nvGrpSpPr>
          <p:cNvPr id="263" name="Group 262"/>
          <p:cNvGrpSpPr/>
          <p:nvPr/>
        </p:nvGrpSpPr>
        <p:grpSpPr>
          <a:xfrm>
            <a:off x="6341808" y="3845808"/>
            <a:ext cx="112489" cy="1375486"/>
            <a:chOff x="5424195" y="3656888"/>
            <a:chExt cx="112489" cy="1659079"/>
          </a:xfrm>
        </p:grpSpPr>
        <p:sp>
          <p:nvSpPr>
            <p:cNvPr id="270" name="Rectangle 269"/>
            <p:cNvSpPr/>
            <p:nvPr/>
          </p:nvSpPr>
          <p:spPr>
            <a:xfrm>
              <a:off x="5426054" y="3656888"/>
              <a:ext cx="110630" cy="1644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1" name="Group 270"/>
            <p:cNvGrpSpPr/>
            <p:nvPr/>
          </p:nvGrpSpPr>
          <p:grpSpPr>
            <a:xfrm>
              <a:off x="5424195" y="3656888"/>
              <a:ext cx="104869" cy="1659079"/>
              <a:chOff x="5318404" y="3655089"/>
              <a:chExt cx="180025" cy="1659079"/>
            </a:xfrm>
          </p:grpSpPr>
          <p:sp>
            <p:nvSpPr>
              <p:cNvPr id="272" name="Rectangle 271"/>
              <p:cNvSpPr/>
              <p:nvPr/>
            </p:nvSpPr>
            <p:spPr>
              <a:xfrm>
                <a:off x="5318404" y="3655089"/>
                <a:ext cx="180024" cy="165907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73" name="Group 272"/>
              <p:cNvGrpSpPr/>
              <p:nvPr/>
            </p:nvGrpSpPr>
            <p:grpSpPr>
              <a:xfrm rot="16200000">
                <a:off x="4581465" y="4392029"/>
                <a:ext cx="1653903" cy="180024"/>
                <a:chOff x="1234157" y="1484784"/>
                <a:chExt cx="896268" cy="360040"/>
              </a:xfrm>
            </p:grpSpPr>
            <p:sp>
              <p:nvSpPr>
                <p:cNvPr id="274" name="Rectangle 27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66BD57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PRE</a:t>
                  </a:r>
                  <a:endParaRPr lang="en-GB" sz="800" dirty="0"/>
                </a:p>
              </p:txBody>
            </p:sp>
            <p:sp>
              <p:nvSpPr>
                <p:cNvPr id="275" name="Rectangle 274"/>
                <p:cNvSpPr/>
                <p:nvPr/>
              </p:nvSpPr>
              <p:spPr>
                <a:xfrm>
                  <a:off x="1481829" y="1484784"/>
                  <a:ext cx="648596" cy="360040"/>
                </a:xfrm>
                <a:prstGeom prst="rect">
                  <a:avLst/>
                </a:prstGeom>
                <a:solidFill>
                  <a:srgbClr val="D0FFB9"/>
                </a:solidFill>
                <a:ln w="9525">
                  <a:solidFill>
                    <a:srgbClr val="66BD57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Pre-Treatment</a:t>
                  </a:r>
                </a:p>
              </p:txBody>
            </p:sp>
          </p:grpSp>
        </p:grp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8" y="19812"/>
            <a:ext cx="9909278" cy="650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309411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roup 450"/>
          <p:cNvGrpSpPr/>
          <p:nvPr/>
        </p:nvGrpSpPr>
        <p:grpSpPr>
          <a:xfrm>
            <a:off x="3292202" y="1719858"/>
            <a:ext cx="896268" cy="360040"/>
            <a:chOff x="3296816" y="2475908"/>
            <a:chExt cx="896268" cy="796161"/>
          </a:xfrm>
        </p:grpSpPr>
        <p:sp>
          <p:nvSpPr>
            <p:cNvPr id="290" name="Rectangle 289"/>
            <p:cNvSpPr/>
            <p:nvPr/>
          </p:nvSpPr>
          <p:spPr>
            <a:xfrm>
              <a:off x="3311085" y="2924884"/>
              <a:ext cx="881999" cy="3321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91" name="Rectangle 290"/>
            <p:cNvSpPr/>
            <p:nvPr/>
          </p:nvSpPr>
          <p:spPr>
            <a:xfrm>
              <a:off x="3298553" y="2544106"/>
              <a:ext cx="881999" cy="2060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80" name="Group 279"/>
            <p:cNvGrpSpPr/>
            <p:nvPr/>
          </p:nvGrpSpPr>
          <p:grpSpPr>
            <a:xfrm>
              <a:off x="3296816" y="2475908"/>
              <a:ext cx="896267" cy="796161"/>
              <a:chOff x="1856656" y="1433484"/>
              <a:chExt cx="896267" cy="360040"/>
            </a:xfrm>
          </p:grpSpPr>
          <p:sp>
            <p:nvSpPr>
              <p:cNvPr id="281" name="Rectangle 280"/>
              <p:cNvSpPr/>
              <p:nvPr/>
            </p:nvSpPr>
            <p:spPr>
              <a:xfrm>
                <a:off x="1858393" y="1433484"/>
                <a:ext cx="894530" cy="36004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de-CH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1856656" y="1433484"/>
                <a:ext cx="896267" cy="360040"/>
                <a:chOff x="1234157" y="1484784"/>
                <a:chExt cx="896267" cy="360040"/>
              </a:xfrm>
            </p:grpSpPr>
            <p:sp>
              <p:nvSpPr>
                <p:cNvPr id="283" name="Rectangle 282"/>
                <p:cNvSpPr/>
                <p:nvPr/>
              </p:nvSpPr>
              <p:spPr>
                <a:xfrm>
                  <a:off x="1481829" y="1484784"/>
                  <a:ext cx="648595" cy="360040"/>
                </a:xfrm>
                <a:prstGeom prst="rect">
                  <a:avLst/>
                </a:prstGeom>
                <a:solidFill>
                  <a:srgbClr val="FFD5AB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rIns="36000" rtlCol="0" anchor="ctr"/>
                <a:lstStyle/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Double VIP</a:t>
                  </a:r>
                </a:p>
                <a:p>
                  <a:r>
                    <a:rPr lang="en-GB" sz="800" dirty="0">
                      <a:solidFill>
                        <a:schemeClr val="tx1"/>
                      </a:solidFill>
                    </a:rPr>
                    <a:t>Fossa </a:t>
                  </a:r>
                  <a:r>
                    <a:rPr lang="en-GB" sz="800" dirty="0" err="1">
                      <a:solidFill>
                        <a:schemeClr val="tx1"/>
                      </a:solidFill>
                    </a:rPr>
                    <a:t>Alterna</a:t>
                  </a:r>
                  <a:endParaRPr lang="en-GB" sz="8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4" name="Rectangle 283"/>
                <p:cNvSpPr/>
                <p:nvPr/>
              </p:nvSpPr>
              <p:spPr>
                <a:xfrm>
                  <a:off x="1234157" y="1484784"/>
                  <a:ext cx="247673" cy="360040"/>
                </a:xfrm>
                <a:prstGeom prst="rect">
                  <a:avLst/>
                </a:prstGeom>
                <a:solidFill>
                  <a:srgbClr val="FF8000"/>
                </a:solidFill>
                <a:ln w="9525">
                  <a:solidFill>
                    <a:srgbClr val="FF8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46800" tIns="0" rIns="0" bIns="0" rtlCol="0" anchor="ctr"/>
                <a:lstStyle/>
                <a:p>
                  <a:r>
                    <a:rPr lang="de-CH" sz="800" dirty="0"/>
                    <a:t>S.4</a:t>
                  </a:r>
                </a:p>
                <a:p>
                  <a:r>
                    <a:rPr lang="de-CH" sz="800" dirty="0"/>
                    <a:t>S.5</a:t>
                  </a:r>
                  <a:endParaRPr lang="en-GB" sz="800" dirty="0"/>
                </a:p>
              </p:txBody>
            </p:sp>
          </p:grpSp>
        </p:grpSp>
      </p:grpSp>
      <p:grpSp>
        <p:nvGrpSpPr>
          <p:cNvPr id="264" name="Group 263"/>
          <p:cNvGrpSpPr/>
          <p:nvPr/>
        </p:nvGrpSpPr>
        <p:grpSpPr>
          <a:xfrm>
            <a:off x="3298553" y="5102961"/>
            <a:ext cx="894531" cy="360040"/>
            <a:chOff x="8372328" y="1088079"/>
            <a:chExt cx="894531" cy="360040"/>
          </a:xfrm>
        </p:grpSpPr>
        <p:sp>
          <p:nvSpPr>
            <p:cNvPr id="265" name="Rectangle 264"/>
            <p:cNvSpPr/>
            <p:nvPr/>
          </p:nvSpPr>
          <p:spPr>
            <a:xfrm>
              <a:off x="8372328" y="1089974"/>
              <a:ext cx="894531" cy="35814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8372328" y="1088079"/>
              <a:ext cx="894530" cy="360040"/>
            </a:xfrm>
            <a:prstGeom prst="rect">
              <a:avLst/>
            </a:prstGeom>
            <a:solidFill>
              <a:srgbClr val="FFCD9B"/>
            </a:solidFill>
            <a:ln w="9525">
              <a:solidFill>
                <a:srgbClr val="FF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>
                  <a:solidFill>
                    <a:schemeClr val="tx1"/>
                  </a:solidFill>
                </a:rPr>
                <a:t>Greywater Treatment</a:t>
              </a:r>
            </a:p>
          </p:txBody>
        </p:sp>
      </p:grpSp>
      <p:grpSp>
        <p:nvGrpSpPr>
          <p:cNvPr id="218" name="Group 217"/>
          <p:cNvGrpSpPr/>
          <p:nvPr/>
        </p:nvGrpSpPr>
        <p:grpSpPr>
          <a:xfrm>
            <a:off x="202698" y="1719431"/>
            <a:ext cx="882742" cy="360467"/>
            <a:chOff x="2149453" y="2780491"/>
            <a:chExt cx="882742" cy="360467"/>
          </a:xfrm>
        </p:grpSpPr>
        <p:sp>
          <p:nvSpPr>
            <p:cNvPr id="219" name="Diamond 21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20" name="Group 21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21" name="Rectangle 22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Faeces</a:t>
                </a:r>
              </a:p>
            </p:txBody>
          </p:sp>
          <p:sp>
            <p:nvSpPr>
              <p:cNvPr id="222" name="Chord 22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33E14"/>
              </a:solidFill>
              <a:ln w="6350">
                <a:solidFill>
                  <a:srgbClr val="B33E1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s-CR" sz="1400" dirty="0">
                <a:ea typeface="Ebrima" panose="02000000000000000000" pitchFamily="2" charset="0"/>
              </a:rPr>
              <a:t>Sistema 2: Sistema de pozo sin agua ni producción de lodo </a:t>
            </a:r>
          </a:p>
        </p:txBody>
      </p:sp>
      <p:cxnSp>
        <p:nvCxnSpPr>
          <p:cNvPr id="103" name="Elbow Connector 102"/>
          <p:cNvCxnSpPr>
            <a:endCxn id="268" idx="0"/>
          </p:cNvCxnSpPr>
          <p:nvPr/>
        </p:nvCxnSpPr>
        <p:spPr>
          <a:xfrm rot="5400000">
            <a:off x="5547730" y="5537542"/>
            <a:ext cx="505723" cy="4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Elbow Connector 115"/>
          <p:cNvCxnSpPr>
            <a:stCxn id="164" idx="3"/>
            <a:endCxn id="441" idx="1"/>
          </p:cNvCxnSpPr>
          <p:nvPr/>
        </p:nvCxnSpPr>
        <p:spPr>
          <a:xfrm>
            <a:off x="5205158" y="5283787"/>
            <a:ext cx="3602268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Elbow Connector 118"/>
          <p:cNvCxnSpPr>
            <a:stCxn id="184" idx="3"/>
            <a:endCxn id="265" idx="1"/>
          </p:cNvCxnSpPr>
          <p:nvPr/>
        </p:nvCxnSpPr>
        <p:spPr>
          <a:xfrm flipV="1">
            <a:off x="1082471" y="5283929"/>
            <a:ext cx="2216082" cy="0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66" idx="3"/>
            <a:endCxn id="164" idx="1"/>
          </p:cNvCxnSpPr>
          <p:nvPr/>
        </p:nvCxnSpPr>
        <p:spPr>
          <a:xfrm>
            <a:off x="4193083" y="5282981"/>
            <a:ext cx="130075" cy="806"/>
          </a:xfrm>
          <a:prstGeom prst="bentConnector3">
            <a:avLst/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3" name="Group 112"/>
          <p:cNvGrpSpPr/>
          <p:nvPr/>
        </p:nvGrpSpPr>
        <p:grpSpPr>
          <a:xfrm>
            <a:off x="1236440" y="2022748"/>
            <a:ext cx="896267" cy="360040"/>
            <a:chOff x="706264" y="1412776"/>
            <a:chExt cx="896267" cy="360040"/>
          </a:xfrm>
        </p:grpSpPr>
        <p:sp>
          <p:nvSpPr>
            <p:cNvPr id="114" name="Rectangle 113"/>
            <p:cNvSpPr/>
            <p:nvPr/>
          </p:nvSpPr>
          <p:spPr>
            <a:xfrm>
              <a:off x="706265" y="1412776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15" name="Group 114"/>
            <p:cNvGrpSpPr/>
            <p:nvPr/>
          </p:nvGrpSpPr>
          <p:grpSpPr>
            <a:xfrm>
              <a:off x="706264" y="1412776"/>
              <a:ext cx="896267" cy="360040"/>
              <a:chOff x="1234157" y="1484784"/>
              <a:chExt cx="896267" cy="360040"/>
            </a:xfrm>
          </p:grpSpPr>
          <p:sp>
            <p:nvSpPr>
              <p:cNvPr id="117" name="Rectangle 1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CC0000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U.1</a:t>
                </a:r>
                <a:endParaRPr lang="en-GB" sz="800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BDBD"/>
              </a:solidFill>
              <a:ln w="9525">
                <a:solidFill>
                  <a:srgbClr val="CC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Toilet</a:t>
                </a:r>
              </a:p>
            </p:txBody>
          </p:sp>
        </p:grpSp>
      </p:grpSp>
      <p:grpSp>
        <p:nvGrpSpPr>
          <p:cNvPr id="158" name="Group 157"/>
          <p:cNvGrpSpPr/>
          <p:nvPr/>
        </p:nvGrpSpPr>
        <p:grpSpPr>
          <a:xfrm>
            <a:off x="199729" y="3745647"/>
            <a:ext cx="882742" cy="360467"/>
            <a:chOff x="2149453" y="2780491"/>
            <a:chExt cx="882742" cy="360467"/>
          </a:xfrm>
        </p:grpSpPr>
        <p:sp>
          <p:nvSpPr>
            <p:cNvPr id="159" name="Diamond 15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0" name="Group 15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1" name="Rectangle 16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Anal Cleansing Water</a:t>
                </a:r>
              </a:p>
            </p:txBody>
          </p:sp>
          <p:sp>
            <p:nvSpPr>
              <p:cNvPr id="162" name="Chord 16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2CE9D"/>
              </a:solidFill>
              <a:ln w="6350">
                <a:solidFill>
                  <a:srgbClr val="F2CE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4322416" y="5103767"/>
            <a:ext cx="882742" cy="360467"/>
            <a:chOff x="2149453" y="2780491"/>
            <a:chExt cx="882742" cy="360467"/>
          </a:xfrm>
        </p:grpSpPr>
        <p:sp>
          <p:nvSpPr>
            <p:cNvPr id="164" name="Diamond 16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65" name="Group 16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66" name="Rectangle 16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Effluent</a:t>
                </a:r>
              </a:p>
            </p:txBody>
          </p:sp>
          <p:sp>
            <p:nvSpPr>
              <p:cNvPr id="167" name="Chord 16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529491"/>
              </a:solidFill>
              <a:ln w="6350">
                <a:solidFill>
                  <a:srgbClr val="5294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3" name="Group 182"/>
          <p:cNvGrpSpPr/>
          <p:nvPr/>
        </p:nvGrpSpPr>
        <p:grpSpPr>
          <a:xfrm>
            <a:off x="199729" y="5104234"/>
            <a:ext cx="882742" cy="360467"/>
            <a:chOff x="2149453" y="2780491"/>
            <a:chExt cx="882742" cy="360467"/>
          </a:xfrm>
        </p:grpSpPr>
        <p:sp>
          <p:nvSpPr>
            <p:cNvPr id="184" name="Diamond 18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86" name="Rectangle 18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Greywater</a:t>
                </a:r>
              </a:p>
            </p:txBody>
          </p:sp>
          <p:sp>
            <p:nvSpPr>
              <p:cNvPr id="187" name="Chord 18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B8CCCC"/>
              </a:solidFill>
              <a:ln w="6350">
                <a:solidFill>
                  <a:srgbClr val="B8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88" name="Group 187"/>
          <p:cNvGrpSpPr/>
          <p:nvPr/>
        </p:nvGrpSpPr>
        <p:grpSpPr>
          <a:xfrm>
            <a:off x="2270058" y="2022321"/>
            <a:ext cx="882742" cy="360467"/>
            <a:chOff x="2149453" y="2780491"/>
            <a:chExt cx="882742" cy="360467"/>
          </a:xfrm>
        </p:grpSpPr>
        <p:sp>
          <p:nvSpPr>
            <p:cNvPr id="189" name="Diamond 18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0" name="Group 18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1" name="Rectangle 19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Excreta</a:t>
                </a:r>
              </a:p>
            </p:txBody>
          </p:sp>
          <p:sp>
            <p:nvSpPr>
              <p:cNvPr id="192" name="Chord 19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C36C21"/>
              </a:solidFill>
              <a:ln w="6350">
                <a:solidFill>
                  <a:srgbClr val="C36C2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3" name="Group 192"/>
          <p:cNvGrpSpPr/>
          <p:nvPr/>
        </p:nvGrpSpPr>
        <p:grpSpPr>
          <a:xfrm>
            <a:off x="200472" y="5789939"/>
            <a:ext cx="882742" cy="360467"/>
            <a:chOff x="2149453" y="2780491"/>
            <a:chExt cx="882742" cy="360467"/>
          </a:xfrm>
        </p:grpSpPr>
        <p:sp>
          <p:nvSpPr>
            <p:cNvPr id="194" name="Diamond 193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195" name="Group 194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196" name="Rectangle 195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 err="1">
                    <a:solidFill>
                      <a:schemeClr val="tx1"/>
                    </a:solidFill>
                  </a:rPr>
                  <a:t>Stormwater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Chord 196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26C0AA"/>
              </a:solidFill>
              <a:ln w="6350">
                <a:solidFill>
                  <a:srgbClr val="26C0A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198" name="Group 197"/>
          <p:cNvGrpSpPr/>
          <p:nvPr/>
        </p:nvGrpSpPr>
        <p:grpSpPr>
          <a:xfrm>
            <a:off x="199729" y="2341962"/>
            <a:ext cx="882742" cy="360467"/>
            <a:chOff x="2149453" y="2780491"/>
            <a:chExt cx="882742" cy="360467"/>
          </a:xfrm>
        </p:grpSpPr>
        <p:sp>
          <p:nvSpPr>
            <p:cNvPr id="199" name="Diamond 198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00" name="Group 19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01" name="Rectangle 20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Urine</a:t>
                </a:r>
              </a:p>
            </p:txBody>
          </p:sp>
          <p:sp>
            <p:nvSpPr>
              <p:cNvPr id="202" name="Chord 20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FF24D"/>
              </a:solidFill>
              <a:ln w="6350">
                <a:solidFill>
                  <a:srgbClr val="FFF24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28" name="Elbow Connector 227"/>
          <p:cNvCxnSpPr>
            <a:stCxn id="219" idx="3"/>
            <a:endCxn id="114" idx="1"/>
          </p:cNvCxnSpPr>
          <p:nvPr/>
        </p:nvCxnSpPr>
        <p:spPr>
          <a:xfrm>
            <a:off x="1085440" y="1899451"/>
            <a:ext cx="151001" cy="303317"/>
          </a:xfrm>
          <a:prstGeom prst="bentConnector3">
            <a:avLst>
              <a:gd name="adj1" fmla="val 28974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Elbow Connector 228"/>
          <p:cNvCxnSpPr>
            <a:stCxn id="199" idx="3"/>
            <a:endCxn id="117" idx="1"/>
          </p:cNvCxnSpPr>
          <p:nvPr/>
        </p:nvCxnSpPr>
        <p:spPr>
          <a:xfrm flipV="1">
            <a:off x="1082471" y="2202768"/>
            <a:ext cx="153969" cy="319214"/>
          </a:xfrm>
          <a:prstGeom prst="bentConnector3">
            <a:avLst>
              <a:gd name="adj1" fmla="val 33503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7" name="Elbow Connector 236"/>
          <p:cNvCxnSpPr>
            <a:stCxn id="239" idx="3"/>
            <a:endCxn id="117" idx="1"/>
          </p:cNvCxnSpPr>
          <p:nvPr/>
        </p:nvCxnSpPr>
        <p:spPr>
          <a:xfrm flipV="1">
            <a:off x="1078495" y="2202768"/>
            <a:ext cx="157945" cy="1033939"/>
          </a:xfrm>
          <a:prstGeom prst="bentConnector3">
            <a:avLst>
              <a:gd name="adj1" fmla="val 42964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Elbow Connector 243"/>
          <p:cNvCxnSpPr>
            <a:stCxn id="161" idx="3"/>
            <a:endCxn id="117" idx="1"/>
          </p:cNvCxnSpPr>
          <p:nvPr/>
        </p:nvCxnSpPr>
        <p:spPr>
          <a:xfrm flipV="1">
            <a:off x="1082470" y="2202768"/>
            <a:ext cx="153970" cy="1723326"/>
          </a:xfrm>
          <a:prstGeom prst="bentConnector3">
            <a:avLst>
              <a:gd name="adj1" fmla="val 37627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Elbow Connector 247"/>
          <p:cNvCxnSpPr>
            <a:stCxn id="114" idx="3"/>
            <a:endCxn id="189" idx="1"/>
          </p:cNvCxnSpPr>
          <p:nvPr/>
        </p:nvCxnSpPr>
        <p:spPr>
          <a:xfrm flipV="1">
            <a:off x="2130971" y="2202341"/>
            <a:ext cx="139829" cy="427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7" name="Group 266"/>
          <p:cNvGrpSpPr/>
          <p:nvPr/>
        </p:nvGrpSpPr>
        <p:grpSpPr>
          <a:xfrm>
            <a:off x="5353323" y="5790406"/>
            <a:ext cx="894531" cy="360040"/>
            <a:chOff x="8399811" y="2101152"/>
            <a:chExt cx="894531" cy="360040"/>
          </a:xfrm>
        </p:grpSpPr>
        <p:sp>
          <p:nvSpPr>
            <p:cNvPr id="268" name="Rectangle 267"/>
            <p:cNvSpPr/>
            <p:nvPr/>
          </p:nvSpPr>
          <p:spPr>
            <a:xfrm>
              <a:off x="8399811" y="2101152"/>
              <a:ext cx="894531" cy="3548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8399811" y="2101152"/>
              <a:ext cx="894531" cy="360040"/>
            </a:xfrm>
            <a:prstGeom prst="rect">
              <a:avLst/>
            </a:prstGeom>
            <a:solidFill>
              <a:srgbClr val="FFF19F"/>
            </a:solidFill>
            <a:ln w="9525">
              <a:solidFill>
                <a:srgbClr val="FFD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r>
                <a:rPr lang="en-GB" sz="800" dirty="0" err="1">
                  <a:solidFill>
                    <a:schemeClr val="tx1"/>
                  </a:solidFill>
                </a:rPr>
                <a:t>Stormwater</a:t>
              </a:r>
              <a:r>
                <a:rPr lang="en-GB" sz="800" dirty="0">
                  <a:solidFill>
                    <a:schemeClr val="tx1"/>
                  </a:solidFill>
                </a:rPr>
                <a:t> Drains</a:t>
              </a:r>
            </a:p>
          </p:txBody>
        </p:sp>
      </p:grpSp>
      <p:cxnSp>
        <p:nvCxnSpPr>
          <p:cNvPr id="294" name="Elbow Connector 293"/>
          <p:cNvCxnSpPr>
            <a:stCxn id="189" idx="3"/>
            <a:endCxn id="281" idx="1"/>
          </p:cNvCxnSpPr>
          <p:nvPr/>
        </p:nvCxnSpPr>
        <p:spPr>
          <a:xfrm flipV="1">
            <a:off x="3152800" y="1899878"/>
            <a:ext cx="141139" cy="302463"/>
          </a:xfrm>
          <a:prstGeom prst="bentConnector3">
            <a:avLst>
              <a:gd name="adj1" fmla="val 27505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9" name="Elbow Connector 388"/>
          <p:cNvCxnSpPr>
            <a:stCxn id="196" idx="3"/>
            <a:endCxn id="269" idx="1"/>
          </p:cNvCxnSpPr>
          <p:nvPr/>
        </p:nvCxnSpPr>
        <p:spPr>
          <a:xfrm>
            <a:off x="1083213" y="5970386"/>
            <a:ext cx="4270110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3" name="Elbow Connector 392"/>
          <p:cNvCxnSpPr>
            <a:stCxn id="268" idx="3"/>
          </p:cNvCxnSpPr>
          <p:nvPr/>
        </p:nvCxnSpPr>
        <p:spPr>
          <a:xfrm>
            <a:off x="6247854" y="5967837"/>
            <a:ext cx="2551882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4" name="Group 413"/>
          <p:cNvGrpSpPr/>
          <p:nvPr/>
        </p:nvGrpSpPr>
        <p:grpSpPr>
          <a:xfrm>
            <a:off x="8807426" y="2020590"/>
            <a:ext cx="896267" cy="360040"/>
            <a:chOff x="6277169" y="944724"/>
            <a:chExt cx="896267" cy="360040"/>
          </a:xfrm>
        </p:grpSpPr>
        <p:sp>
          <p:nvSpPr>
            <p:cNvPr id="415" name="Rectangle 41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16" name="Group 41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17" name="Rectangle 41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D.4</a:t>
                </a:r>
                <a:endParaRPr lang="en-GB" sz="800" dirty="0"/>
              </a:p>
            </p:txBody>
          </p:sp>
          <p:sp>
            <p:nvSpPr>
              <p:cNvPr id="418" name="Rectangle 41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Application</a:t>
                </a:r>
              </a:p>
            </p:txBody>
          </p:sp>
        </p:grpSp>
      </p:grpSp>
      <p:grpSp>
        <p:nvGrpSpPr>
          <p:cNvPr id="438" name="Group 437"/>
          <p:cNvGrpSpPr/>
          <p:nvPr/>
        </p:nvGrpSpPr>
        <p:grpSpPr>
          <a:xfrm>
            <a:off x="8807426" y="4978472"/>
            <a:ext cx="896267" cy="612420"/>
            <a:chOff x="6277169" y="944724"/>
            <a:chExt cx="896267" cy="360041"/>
          </a:xfrm>
        </p:grpSpPr>
        <p:sp>
          <p:nvSpPr>
            <p:cNvPr id="439" name="Rectangle 438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0" name="Group 439"/>
            <p:cNvGrpSpPr/>
            <p:nvPr/>
          </p:nvGrpSpPr>
          <p:grpSpPr>
            <a:xfrm>
              <a:off x="6277169" y="944724"/>
              <a:ext cx="896267" cy="360041"/>
              <a:chOff x="1234157" y="1484784"/>
              <a:chExt cx="896267" cy="360041"/>
            </a:xfrm>
          </p:grpSpPr>
          <p:sp>
            <p:nvSpPr>
              <p:cNvPr id="441" name="Rectangle 440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46800" rIns="0" bIns="46800" rtlCol="0" anchor="t" anchorCtr="0"/>
              <a:lstStyle/>
              <a:p>
                <a:r>
                  <a:rPr lang="de-CH" sz="800" dirty="0"/>
                  <a:t>D.6</a:t>
                </a:r>
              </a:p>
              <a:p>
                <a:r>
                  <a:rPr lang="de-CH" sz="800" dirty="0"/>
                  <a:t>D.7</a:t>
                </a:r>
              </a:p>
              <a:p>
                <a:r>
                  <a:rPr lang="de-CH" sz="800" dirty="0"/>
                  <a:t>D.11</a:t>
                </a:r>
              </a:p>
            </p:txBody>
          </p:sp>
          <p:sp>
            <p:nvSpPr>
              <p:cNvPr id="442" name="Rectangle 441"/>
              <p:cNvSpPr/>
              <p:nvPr/>
            </p:nvSpPr>
            <p:spPr>
              <a:xfrm>
                <a:off x="1481829" y="1484785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t" anchorCtr="0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Irrigation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Soak Pit</a:t>
                </a:r>
              </a:p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grpSp>
        <p:nvGrpSpPr>
          <p:cNvPr id="444" name="Group 443"/>
          <p:cNvGrpSpPr/>
          <p:nvPr/>
        </p:nvGrpSpPr>
        <p:grpSpPr>
          <a:xfrm>
            <a:off x="8807426" y="5785228"/>
            <a:ext cx="896267" cy="360040"/>
            <a:chOff x="6277169" y="944724"/>
            <a:chExt cx="896267" cy="360040"/>
          </a:xfrm>
        </p:grpSpPr>
        <p:sp>
          <p:nvSpPr>
            <p:cNvPr id="445" name="Rectangle 444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446" name="Group 445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447" name="Rectangle 446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D.11</a:t>
                </a:r>
                <a:endParaRPr lang="en-GB" sz="800" dirty="0"/>
              </a:p>
            </p:txBody>
          </p:sp>
          <p:sp>
            <p:nvSpPr>
              <p:cNvPr id="448" name="Rectangle 447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Disposal / Recharge</a:t>
                </a:r>
              </a:p>
            </p:txBody>
          </p:sp>
        </p:grpSp>
      </p:grpSp>
      <p:cxnSp>
        <p:nvCxnSpPr>
          <p:cNvPr id="460" name="Elbow Connector 459"/>
          <p:cNvCxnSpPr>
            <a:stCxn id="250" idx="3"/>
            <a:endCxn id="415" idx="1"/>
          </p:cNvCxnSpPr>
          <p:nvPr/>
        </p:nvCxnSpPr>
        <p:spPr>
          <a:xfrm>
            <a:off x="6246118" y="2200099"/>
            <a:ext cx="2561308" cy="0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3" name="Elbow Connector 462"/>
          <p:cNvCxnSpPr>
            <a:stCxn id="231" idx="3"/>
            <a:endCxn id="117" idx="1"/>
          </p:cNvCxnSpPr>
          <p:nvPr/>
        </p:nvCxnSpPr>
        <p:spPr>
          <a:xfrm flipV="1">
            <a:off x="1083956" y="2202768"/>
            <a:ext cx="152484" cy="2390541"/>
          </a:xfrm>
          <a:prstGeom prst="bentConnector3">
            <a:avLst>
              <a:gd name="adj1" fmla="val 35425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0" name="Group 229"/>
          <p:cNvGrpSpPr/>
          <p:nvPr/>
        </p:nvGrpSpPr>
        <p:grpSpPr>
          <a:xfrm>
            <a:off x="201214" y="4413289"/>
            <a:ext cx="882742" cy="360467"/>
            <a:chOff x="2149453" y="2780491"/>
            <a:chExt cx="882742" cy="360467"/>
          </a:xfrm>
        </p:grpSpPr>
        <p:sp>
          <p:nvSpPr>
            <p:cNvPr id="231" name="Diamond 230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2" name="Group 231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3" name="Rectangle 232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Dry Cleansing Materials</a:t>
                </a:r>
              </a:p>
            </p:txBody>
          </p:sp>
          <p:sp>
            <p:nvSpPr>
              <p:cNvPr id="234" name="Chord 233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F5B8FA"/>
              </a:solidFill>
              <a:ln w="6350">
                <a:solidFill>
                  <a:srgbClr val="F5B8F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35" name="Group 234"/>
          <p:cNvGrpSpPr/>
          <p:nvPr/>
        </p:nvGrpSpPr>
        <p:grpSpPr>
          <a:xfrm>
            <a:off x="195754" y="3056260"/>
            <a:ext cx="882742" cy="360467"/>
            <a:chOff x="2149453" y="2780491"/>
            <a:chExt cx="882742" cy="360467"/>
          </a:xfrm>
        </p:grpSpPr>
        <p:sp>
          <p:nvSpPr>
            <p:cNvPr id="236" name="Diamond 23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39" name="Rectangle 23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Organics</a:t>
                </a:r>
              </a:p>
            </p:txBody>
          </p:sp>
          <p:sp>
            <p:nvSpPr>
              <p:cNvPr id="240" name="Chord 23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7BD13"/>
              </a:solidFill>
              <a:ln w="6350">
                <a:solidFill>
                  <a:srgbClr val="37BD1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41" name="Group 240"/>
          <p:cNvGrpSpPr/>
          <p:nvPr/>
        </p:nvGrpSpPr>
        <p:grpSpPr>
          <a:xfrm>
            <a:off x="3286804" y="2342530"/>
            <a:ext cx="896267" cy="360040"/>
            <a:chOff x="1856656" y="1433484"/>
            <a:chExt cx="896267" cy="360040"/>
          </a:xfrm>
        </p:grpSpPr>
        <p:sp>
          <p:nvSpPr>
            <p:cNvPr id="242" name="Rectangle 241"/>
            <p:cNvSpPr/>
            <p:nvPr/>
          </p:nvSpPr>
          <p:spPr>
            <a:xfrm>
              <a:off x="1858393" y="143348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43" name="Group 242"/>
            <p:cNvGrpSpPr/>
            <p:nvPr/>
          </p:nvGrpSpPr>
          <p:grpSpPr>
            <a:xfrm>
              <a:off x="1856656" y="1433484"/>
              <a:ext cx="896267" cy="360040"/>
              <a:chOff x="1234157" y="1484784"/>
              <a:chExt cx="896267" cy="360040"/>
            </a:xfrm>
          </p:grpSpPr>
          <p:sp>
            <p:nvSpPr>
              <p:cNvPr id="245" name="Rectangle 244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D5AB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Composting Chamber </a:t>
                </a:r>
              </a:p>
            </p:txBody>
          </p:sp>
          <p:sp>
            <p:nvSpPr>
              <p:cNvPr id="246" name="Rectangle 24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F8000"/>
              </a:solidFill>
              <a:ln w="9525">
                <a:solidFill>
                  <a:srgbClr val="FF8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/>
                  <a:t>S.8</a:t>
                </a:r>
                <a:endParaRPr lang="en-GB" sz="800" dirty="0"/>
              </a:p>
            </p:txBody>
          </p:sp>
        </p:grpSp>
      </p:grpSp>
      <p:cxnSp>
        <p:nvCxnSpPr>
          <p:cNvPr id="247" name="Elbow Connector 246"/>
          <p:cNvCxnSpPr>
            <a:stCxn id="191" idx="3"/>
            <a:endCxn id="246" idx="1"/>
          </p:cNvCxnSpPr>
          <p:nvPr/>
        </p:nvCxnSpPr>
        <p:spPr>
          <a:xfrm>
            <a:off x="3152799" y="2202768"/>
            <a:ext cx="134005" cy="319782"/>
          </a:xfrm>
          <a:prstGeom prst="bentConnector3">
            <a:avLst>
              <a:gd name="adj1" fmla="val 26307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5351587" y="2020079"/>
            <a:ext cx="896267" cy="362282"/>
            <a:chOff x="5351587" y="2020079"/>
            <a:chExt cx="896267" cy="362282"/>
          </a:xfrm>
        </p:grpSpPr>
        <p:sp>
          <p:nvSpPr>
            <p:cNvPr id="250" name="Rectangle 249"/>
            <p:cNvSpPr/>
            <p:nvPr/>
          </p:nvSpPr>
          <p:spPr>
            <a:xfrm>
              <a:off x="5351588" y="2020079"/>
              <a:ext cx="894530" cy="360040"/>
            </a:xfrm>
            <a:prstGeom prst="rect">
              <a:avLst/>
            </a:prstGeom>
            <a:solidFill>
              <a:srgbClr val="FCD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51" name="Group 250"/>
            <p:cNvGrpSpPr/>
            <p:nvPr/>
          </p:nvGrpSpPr>
          <p:grpSpPr>
            <a:xfrm>
              <a:off x="5351587" y="2022321"/>
              <a:ext cx="896267" cy="360040"/>
              <a:chOff x="1234157" y="1484784"/>
              <a:chExt cx="896267" cy="360040"/>
            </a:xfrm>
          </p:grpSpPr>
          <p:sp>
            <p:nvSpPr>
              <p:cNvPr id="252" name="Rectangle 251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FCD900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6800" tIns="0" rIns="0" bIns="0" rtlCol="0" anchor="ctr"/>
              <a:lstStyle/>
              <a:p>
                <a:r>
                  <a:rPr lang="de-CH" sz="800" dirty="0">
                    <a:solidFill>
                      <a:schemeClr val="tx1"/>
                    </a:solidFill>
                  </a:rPr>
                  <a:t>C.2</a:t>
                </a:r>
                <a:endParaRPr lang="en-GB" sz="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FFF19F"/>
              </a:solidFill>
              <a:ln w="9525">
                <a:solidFill>
                  <a:srgbClr val="FFD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5200" rIns="0" rtlCol="0" anchor="ctr"/>
              <a:lstStyle/>
              <a:p>
                <a:r>
                  <a:rPr lang="en-GB" sz="700" dirty="0">
                    <a:solidFill>
                      <a:schemeClr val="tx1"/>
                    </a:solidFill>
                  </a:rPr>
                  <a:t>Human-Powered Emptying and Transport</a:t>
                </a:r>
              </a:p>
            </p:txBody>
          </p:sp>
        </p:grpSp>
      </p:grpSp>
      <p:grpSp>
        <p:nvGrpSpPr>
          <p:cNvPr id="255" name="Group 254"/>
          <p:cNvGrpSpPr/>
          <p:nvPr/>
        </p:nvGrpSpPr>
        <p:grpSpPr>
          <a:xfrm>
            <a:off x="4304928" y="2341535"/>
            <a:ext cx="882742" cy="360467"/>
            <a:chOff x="2149453" y="2780491"/>
            <a:chExt cx="882742" cy="360467"/>
          </a:xfrm>
        </p:grpSpPr>
        <p:sp>
          <p:nvSpPr>
            <p:cNvPr id="256" name="Diamond 255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58" name="Group 257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59" name="Rectangle 258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Compost</a:t>
                </a:r>
              </a:p>
            </p:txBody>
          </p:sp>
          <p:sp>
            <p:nvSpPr>
              <p:cNvPr id="260" name="Chord 259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336633"/>
              </a:solidFill>
              <a:ln w="6350">
                <a:solidFill>
                  <a:srgbClr val="3366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grpSp>
        <p:nvGrpSpPr>
          <p:cNvPr id="262" name="Group 261"/>
          <p:cNvGrpSpPr/>
          <p:nvPr/>
        </p:nvGrpSpPr>
        <p:grpSpPr>
          <a:xfrm>
            <a:off x="4305670" y="1720764"/>
            <a:ext cx="882742" cy="360467"/>
            <a:chOff x="2149453" y="2780491"/>
            <a:chExt cx="882742" cy="360467"/>
          </a:xfrm>
        </p:grpSpPr>
        <p:sp>
          <p:nvSpPr>
            <p:cNvPr id="263" name="Diamond 262"/>
            <p:cNvSpPr/>
            <p:nvPr/>
          </p:nvSpPr>
          <p:spPr>
            <a:xfrm>
              <a:off x="2150195" y="2780491"/>
              <a:ext cx="882000" cy="360040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2149453" y="2780531"/>
              <a:ext cx="882741" cy="360427"/>
              <a:chOff x="1207810" y="1844437"/>
              <a:chExt cx="922615" cy="360427"/>
            </a:xfrm>
          </p:grpSpPr>
          <p:sp>
            <p:nvSpPr>
              <p:cNvPr id="271" name="Rectangle 270"/>
              <p:cNvSpPr/>
              <p:nvPr/>
            </p:nvSpPr>
            <p:spPr>
              <a:xfrm>
                <a:off x="1437669" y="1844824"/>
                <a:ext cx="692756" cy="360040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Pit Humus</a:t>
                </a:r>
              </a:p>
            </p:txBody>
          </p:sp>
          <p:sp>
            <p:nvSpPr>
              <p:cNvPr id="272" name="Chord 271"/>
              <p:cNvSpPr/>
              <p:nvPr/>
            </p:nvSpPr>
            <p:spPr>
              <a:xfrm>
                <a:off x="1207810" y="1844437"/>
                <a:ext cx="432049" cy="360000"/>
              </a:xfrm>
              <a:prstGeom prst="chord">
                <a:avLst>
                  <a:gd name="adj1" fmla="val 5243982"/>
                  <a:gd name="adj2" fmla="val 16387372"/>
                </a:avLst>
              </a:prstGeom>
              <a:solidFill>
                <a:srgbClr val="738639"/>
              </a:solidFill>
              <a:ln w="6350">
                <a:solidFill>
                  <a:srgbClr val="73863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CH"/>
              </a:p>
            </p:txBody>
          </p:sp>
        </p:grpSp>
      </p:grpSp>
      <p:cxnSp>
        <p:nvCxnSpPr>
          <p:cNvPr id="273" name="Elbow Connector 272"/>
          <p:cNvCxnSpPr>
            <a:stCxn id="245" idx="3"/>
            <a:endCxn id="256" idx="1"/>
          </p:cNvCxnSpPr>
          <p:nvPr/>
        </p:nvCxnSpPr>
        <p:spPr>
          <a:xfrm flipV="1">
            <a:off x="4183071" y="2521555"/>
            <a:ext cx="122599" cy="995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4" name="Elbow Connector 273"/>
          <p:cNvCxnSpPr>
            <a:stCxn id="283" idx="3"/>
            <a:endCxn id="263" idx="1"/>
          </p:cNvCxnSpPr>
          <p:nvPr/>
        </p:nvCxnSpPr>
        <p:spPr>
          <a:xfrm>
            <a:off x="4188469" y="1899878"/>
            <a:ext cx="117943" cy="906"/>
          </a:xfrm>
          <a:prstGeom prst="bentConnector3">
            <a:avLst>
              <a:gd name="adj1" fmla="val 50000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5" name="Elbow Connector 274"/>
          <p:cNvCxnSpPr>
            <a:stCxn id="256" idx="3"/>
            <a:endCxn id="250" idx="1"/>
          </p:cNvCxnSpPr>
          <p:nvPr/>
        </p:nvCxnSpPr>
        <p:spPr>
          <a:xfrm flipV="1">
            <a:off x="5187670" y="2200099"/>
            <a:ext cx="163918" cy="321456"/>
          </a:xfrm>
          <a:prstGeom prst="bentConnector3">
            <a:avLst>
              <a:gd name="adj1" fmla="val 38378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6" name="Elbow Connector 275"/>
          <p:cNvCxnSpPr>
            <a:stCxn id="263" idx="3"/>
            <a:endCxn id="252" idx="1"/>
          </p:cNvCxnSpPr>
          <p:nvPr/>
        </p:nvCxnSpPr>
        <p:spPr>
          <a:xfrm>
            <a:off x="5188412" y="1900784"/>
            <a:ext cx="163175" cy="301557"/>
          </a:xfrm>
          <a:prstGeom prst="bentConnector3">
            <a:avLst>
              <a:gd name="adj1" fmla="val 38326"/>
            </a:avLst>
          </a:prstGeom>
          <a:ln w="1905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7" name="Group 276"/>
          <p:cNvGrpSpPr/>
          <p:nvPr/>
        </p:nvGrpSpPr>
        <p:grpSpPr>
          <a:xfrm>
            <a:off x="8807426" y="4413716"/>
            <a:ext cx="896267" cy="360040"/>
            <a:chOff x="6277169" y="944724"/>
            <a:chExt cx="896267" cy="360040"/>
          </a:xfrm>
        </p:grpSpPr>
        <p:sp>
          <p:nvSpPr>
            <p:cNvPr id="278" name="Rectangle 277"/>
            <p:cNvSpPr/>
            <p:nvPr/>
          </p:nvSpPr>
          <p:spPr>
            <a:xfrm>
              <a:off x="6277169" y="944724"/>
              <a:ext cx="894530" cy="3600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de-CH"/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6277169" y="944724"/>
              <a:ext cx="896267" cy="360040"/>
              <a:chOff x="1234157" y="1484784"/>
              <a:chExt cx="896267" cy="360040"/>
            </a:xfrm>
          </p:grpSpPr>
          <p:sp>
            <p:nvSpPr>
              <p:cNvPr id="286" name="Rectangle 285"/>
              <p:cNvSpPr/>
              <p:nvPr/>
            </p:nvSpPr>
            <p:spPr>
              <a:xfrm>
                <a:off x="1234157" y="1484784"/>
                <a:ext cx="247673" cy="360040"/>
              </a:xfrm>
              <a:prstGeom prst="rect">
                <a:avLst/>
              </a:prstGeom>
              <a:solidFill>
                <a:srgbClr val="00AFB8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0" rIns="0" bIns="0" rtlCol="0" anchor="ctr"/>
              <a:lstStyle/>
              <a:p>
                <a:r>
                  <a:rPr lang="de-CH" sz="800" dirty="0"/>
                  <a:t>D.12</a:t>
                </a:r>
                <a:endParaRPr lang="en-GB" sz="800" dirty="0"/>
              </a:p>
            </p:txBody>
          </p:sp>
          <p:sp>
            <p:nvSpPr>
              <p:cNvPr id="287" name="Rectangle 286"/>
              <p:cNvSpPr/>
              <p:nvPr/>
            </p:nvSpPr>
            <p:spPr>
              <a:xfrm>
                <a:off x="1481829" y="1484784"/>
                <a:ext cx="648595" cy="360040"/>
              </a:xfrm>
              <a:prstGeom prst="rect">
                <a:avLst/>
              </a:prstGeom>
              <a:solidFill>
                <a:srgbClr val="D1FDFF"/>
              </a:solidFill>
              <a:ln w="9525">
                <a:solidFill>
                  <a:srgbClr val="00AFB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rIns="36000" rtlCol="0" anchor="ctr"/>
              <a:lstStyle/>
              <a:p>
                <a:r>
                  <a:rPr lang="en-GB" sz="800" dirty="0">
                    <a:solidFill>
                      <a:schemeClr val="tx1"/>
                    </a:solidFill>
                  </a:rPr>
                  <a:t>Surface Disposal and Storage</a:t>
                </a:r>
              </a:p>
            </p:txBody>
          </p:sp>
        </p:grpSp>
      </p:grpSp>
      <p:cxnSp>
        <p:nvCxnSpPr>
          <p:cNvPr id="288" name="Elbow Connector 287"/>
          <p:cNvCxnSpPr>
            <a:stCxn id="231" idx="3"/>
            <a:endCxn id="286" idx="1"/>
          </p:cNvCxnSpPr>
          <p:nvPr/>
        </p:nvCxnSpPr>
        <p:spPr>
          <a:xfrm>
            <a:off x="1083956" y="4593309"/>
            <a:ext cx="7723470" cy="427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9" name="Elbow Connector 288"/>
          <p:cNvCxnSpPr>
            <a:stCxn id="250" idx="2"/>
            <a:endCxn id="278" idx="0"/>
          </p:cNvCxnSpPr>
          <p:nvPr/>
        </p:nvCxnSpPr>
        <p:spPr>
          <a:xfrm rot="16200000" flipH="1">
            <a:off x="6509974" y="1668998"/>
            <a:ext cx="2033597" cy="3455838"/>
          </a:xfrm>
          <a:prstGeom prst="bentConnector3">
            <a:avLst>
              <a:gd name="adj1" fmla="val 50000"/>
            </a:avLst>
          </a:prstGeom>
          <a:ln w="9525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/>
          <a:stretch/>
        </p:blipFill>
        <p:spPr bwMode="auto">
          <a:xfrm>
            <a:off x="15261" y="476672"/>
            <a:ext cx="9880082" cy="634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" name="Content Placeholder 1"/>
          <p:cNvSpPr txBox="1">
            <a:spLocks/>
          </p:cNvSpPr>
          <p:nvPr/>
        </p:nvSpPr>
        <p:spPr>
          <a:xfrm>
            <a:off x="15261" y="6562036"/>
            <a:ext cx="9890739" cy="295963"/>
          </a:xfrm>
          <a:prstGeom prst="rect">
            <a:avLst/>
          </a:prstGeom>
          <a:solidFill>
            <a:srgbClr val="FFFFFF"/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300" b="0" kern="1200" spc="20" baseline="0">
                <a:solidFill>
                  <a:srgbClr val="122B4A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122B4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800" dirty="0"/>
              <a:t>Deslinde de responsabilidad: este sistema de saneamiento se creó usando la </a:t>
            </a:r>
            <a:r>
              <a:rPr lang="es-ES" sz="800" i="1" dirty="0"/>
              <a:t>Herramienta de dibujo </a:t>
            </a:r>
            <a:r>
              <a:rPr lang="es-ES" sz="800" i="1" dirty="0" smtClean="0"/>
              <a:t>de sistemas </a:t>
            </a:r>
            <a:r>
              <a:rPr lang="es-ES" sz="800" i="1" dirty="0"/>
              <a:t>de saneamiento</a:t>
            </a:r>
            <a:r>
              <a:rPr lang="es-ES" sz="800" dirty="0"/>
              <a:t> (versión 1) de EAWAG. El usuario es el único responsable de la precisión e integridad de este sistema.</a:t>
            </a:r>
          </a:p>
        </p:txBody>
      </p:sp>
    </p:spTree>
    <p:extLst>
      <p:ext uri="{BB962C8B-B14F-4D97-AF65-F5344CB8AC3E}">
        <p14:creationId xmlns:p14="http://schemas.microsoft.com/office/powerpoint/2010/main" val="2607856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2397</Words>
  <Application>Microsoft Office PowerPoint</Application>
  <PresentationFormat>A4 Paper (210x297 mm)</PresentationFormat>
  <Paragraphs>911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Herramienta de dibujo de sistemas de saneamiento Versión 1 (julio de 2015)</vt:lpstr>
      <vt:lpstr>Cómo usar la herramienta de dibujo del sistema de saneamiento</vt:lpstr>
      <vt:lpstr>PowerPoint Presentation</vt:lpstr>
      <vt:lpstr>Productos</vt:lpstr>
      <vt:lpstr>Tecnologías de saneamiento</vt:lpstr>
      <vt:lpstr>Flechas</vt:lpstr>
      <vt:lpstr>Esquemas de sistema de saneamiento 1 a 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Eawag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dominik.boller@eawag.ch</dc:creator>
  <cp:lastModifiedBy>Dalla Torre, Caterina</cp:lastModifiedBy>
  <cp:revision>280</cp:revision>
  <dcterms:created xsi:type="dcterms:W3CDTF">2014-07-23T10:11:20Z</dcterms:created>
  <dcterms:modified xsi:type="dcterms:W3CDTF">2018-05-15T13:30:41Z</dcterms:modified>
</cp:coreProperties>
</file>